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2" r:id="rId1"/>
  </p:sldMasterIdLst>
  <p:sldIdLst>
    <p:sldId id="269" r:id="rId2"/>
    <p:sldId id="257" r:id="rId3"/>
    <p:sldId id="259" r:id="rId4"/>
    <p:sldId id="262" r:id="rId5"/>
    <p:sldId id="263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D6D63-1C75-4A8B-B3D1-BB522FB0A0ED}" v="242" dt="2025-02-18T09:52:26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9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63C8B-44E0-46FA-8E7F-B657939CBC52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8FED80-D14F-41EC-B61D-F67F0F28C900}">
      <dgm:prSet/>
      <dgm:spPr/>
      <dgm:t>
        <a:bodyPr/>
        <a:lstStyle/>
        <a:p>
          <a:r>
            <a:rPr lang="nb-NO" dirty="0"/>
            <a:t>Markedsteam</a:t>
          </a:r>
          <a:endParaRPr lang="en-US" dirty="0"/>
        </a:p>
      </dgm:t>
    </dgm:pt>
    <dgm:pt modelId="{2F52C644-FF11-4C97-ACD7-87A43A189306}" type="parTrans" cxnId="{2448A759-C583-49C0-A2C4-78165C271BAA}">
      <dgm:prSet/>
      <dgm:spPr/>
      <dgm:t>
        <a:bodyPr/>
        <a:lstStyle/>
        <a:p>
          <a:endParaRPr lang="en-US"/>
        </a:p>
      </dgm:t>
    </dgm:pt>
    <dgm:pt modelId="{3999598A-2959-4BBC-AADF-E101025C649A}" type="sibTrans" cxnId="{2448A759-C583-49C0-A2C4-78165C271BAA}">
      <dgm:prSet/>
      <dgm:spPr/>
      <dgm:t>
        <a:bodyPr/>
        <a:lstStyle/>
        <a:p>
          <a:endParaRPr lang="en-US"/>
        </a:p>
      </dgm:t>
    </dgm:pt>
    <dgm:pt modelId="{5BE61EF0-8A39-4912-A2A2-D5F5DEA21E71}">
      <dgm:prSet/>
      <dgm:spPr/>
      <dgm:t>
        <a:bodyPr/>
        <a:lstStyle/>
        <a:p>
          <a:r>
            <a:rPr lang="nb-NO" dirty="0"/>
            <a:t>Innpass- teamet (landkode 2 og 3)</a:t>
          </a:r>
          <a:endParaRPr lang="en-US" dirty="0"/>
        </a:p>
      </dgm:t>
    </dgm:pt>
    <dgm:pt modelId="{804EEF00-8BEC-429B-B3E1-43558049D753}" type="parTrans" cxnId="{C592B0C3-F108-4ED4-8A09-1EC51CE20276}">
      <dgm:prSet/>
      <dgm:spPr/>
      <dgm:t>
        <a:bodyPr/>
        <a:lstStyle/>
        <a:p>
          <a:endParaRPr lang="en-US"/>
        </a:p>
      </dgm:t>
    </dgm:pt>
    <dgm:pt modelId="{BE70A4C0-F570-4865-9DE6-ED4C69432F22}" type="sibTrans" cxnId="{C592B0C3-F108-4ED4-8A09-1EC51CE20276}">
      <dgm:prSet/>
      <dgm:spPr/>
      <dgm:t>
        <a:bodyPr/>
        <a:lstStyle/>
        <a:p>
          <a:endParaRPr lang="en-US"/>
        </a:p>
      </dgm:t>
    </dgm:pt>
    <dgm:pt modelId="{DC9C4A3A-63E3-4E85-A372-BFD544ABFD99}">
      <dgm:prSet/>
      <dgm:spPr/>
      <dgm:t>
        <a:bodyPr/>
        <a:lstStyle/>
        <a:p>
          <a:r>
            <a:rPr lang="nb-NO" dirty="0"/>
            <a:t>AMS</a:t>
          </a:r>
          <a:endParaRPr lang="en-US" dirty="0"/>
        </a:p>
      </dgm:t>
    </dgm:pt>
    <dgm:pt modelId="{984D893F-8C16-4F8C-8273-E5F06ED4490A}" type="parTrans" cxnId="{B4A8D726-FE0F-492B-BC7E-9E488F397E61}">
      <dgm:prSet/>
      <dgm:spPr/>
      <dgm:t>
        <a:bodyPr/>
        <a:lstStyle/>
        <a:p>
          <a:endParaRPr lang="en-US"/>
        </a:p>
      </dgm:t>
    </dgm:pt>
    <dgm:pt modelId="{50CF3128-B1B8-43AC-8999-BB10FA326D16}" type="sibTrans" cxnId="{B4A8D726-FE0F-492B-BC7E-9E488F397E61}">
      <dgm:prSet/>
      <dgm:spPr/>
      <dgm:t>
        <a:bodyPr/>
        <a:lstStyle/>
        <a:p>
          <a:endParaRPr lang="en-US"/>
        </a:p>
      </dgm:t>
    </dgm:pt>
    <dgm:pt modelId="{873720F4-BD3D-48CB-BECD-5DBC355885E2}">
      <dgm:prSet/>
      <dgm:spPr/>
      <dgm:t>
        <a:bodyPr/>
        <a:lstStyle/>
        <a:p>
          <a:r>
            <a:rPr lang="nb-NO"/>
            <a:t>IPS</a:t>
          </a:r>
          <a:endParaRPr lang="en-US"/>
        </a:p>
      </dgm:t>
    </dgm:pt>
    <dgm:pt modelId="{AC0DAE03-610E-41F0-AB05-4F0A7EFE801C}" type="parTrans" cxnId="{ADCB89D9-AB69-4FEC-B7E2-1548E561A0CC}">
      <dgm:prSet/>
      <dgm:spPr/>
      <dgm:t>
        <a:bodyPr/>
        <a:lstStyle/>
        <a:p>
          <a:endParaRPr lang="en-US"/>
        </a:p>
      </dgm:t>
    </dgm:pt>
    <dgm:pt modelId="{8F1492D0-B1FD-4BA3-B7A0-8EEFC2A05DF4}" type="sibTrans" cxnId="{ADCB89D9-AB69-4FEC-B7E2-1548E561A0CC}">
      <dgm:prSet/>
      <dgm:spPr/>
      <dgm:t>
        <a:bodyPr/>
        <a:lstStyle/>
        <a:p>
          <a:endParaRPr lang="en-US"/>
        </a:p>
      </dgm:t>
    </dgm:pt>
    <dgm:pt modelId="{521C2343-531C-4474-A1B5-A71F713A2FE7}">
      <dgm:prSet/>
      <dgm:spPr/>
      <dgm:t>
        <a:bodyPr/>
        <a:lstStyle/>
        <a:p>
          <a:r>
            <a:rPr lang="nb-NO"/>
            <a:t>KVP</a:t>
          </a:r>
          <a:endParaRPr lang="en-US"/>
        </a:p>
      </dgm:t>
    </dgm:pt>
    <dgm:pt modelId="{29D053FE-A4EB-4B64-9B01-7A1F33C3F4F5}" type="parTrans" cxnId="{5BE6A69A-DF7A-488C-B974-F7012AE2F07E}">
      <dgm:prSet/>
      <dgm:spPr/>
      <dgm:t>
        <a:bodyPr/>
        <a:lstStyle/>
        <a:p>
          <a:endParaRPr lang="en-US"/>
        </a:p>
      </dgm:t>
    </dgm:pt>
    <dgm:pt modelId="{3B375F3D-3205-4479-BA2D-134FDEFFDC53}" type="sibTrans" cxnId="{5BE6A69A-DF7A-488C-B974-F7012AE2F07E}">
      <dgm:prSet/>
      <dgm:spPr/>
      <dgm:t>
        <a:bodyPr/>
        <a:lstStyle/>
        <a:p>
          <a:endParaRPr lang="en-US"/>
        </a:p>
      </dgm:t>
    </dgm:pt>
    <dgm:pt modelId="{9157C205-2DA9-436B-9A11-6E18845664AB}">
      <dgm:prSet/>
      <dgm:spPr/>
      <dgm:t>
        <a:bodyPr/>
        <a:lstStyle/>
        <a:p>
          <a:endParaRPr lang="en-US" dirty="0"/>
        </a:p>
      </dgm:t>
    </dgm:pt>
    <dgm:pt modelId="{338CB368-AD96-4C5D-B63B-20A2C53CD4B2}" type="parTrans" cxnId="{FABC2351-93A8-432F-B19A-127C63C62E33}">
      <dgm:prSet/>
      <dgm:spPr/>
      <dgm:t>
        <a:bodyPr/>
        <a:lstStyle/>
        <a:p>
          <a:endParaRPr lang="en-US"/>
        </a:p>
      </dgm:t>
    </dgm:pt>
    <dgm:pt modelId="{3864DD44-5A1B-40D4-948B-30066196CAA7}" type="sibTrans" cxnId="{FABC2351-93A8-432F-B19A-127C63C62E33}">
      <dgm:prSet/>
      <dgm:spPr/>
      <dgm:t>
        <a:bodyPr/>
        <a:lstStyle/>
        <a:p>
          <a:endParaRPr lang="en-US"/>
        </a:p>
      </dgm:t>
    </dgm:pt>
    <dgm:pt modelId="{FF799AFE-5A65-438E-8A09-892E3DF06A0A}" type="pres">
      <dgm:prSet presAssocID="{31E63C8B-44E0-46FA-8E7F-B657939CBC52}" presName="vert0" presStyleCnt="0">
        <dgm:presLayoutVars>
          <dgm:dir/>
          <dgm:animOne val="branch"/>
          <dgm:animLvl val="lvl"/>
        </dgm:presLayoutVars>
      </dgm:prSet>
      <dgm:spPr/>
    </dgm:pt>
    <dgm:pt modelId="{9A486FBC-160A-4467-B4AD-1C72F2CD1AF5}" type="pres">
      <dgm:prSet presAssocID="{168FED80-D14F-41EC-B61D-F67F0F28C900}" presName="thickLine" presStyleLbl="alignNode1" presStyleIdx="0" presStyleCnt="6"/>
      <dgm:spPr/>
    </dgm:pt>
    <dgm:pt modelId="{5A15DE3B-F6A9-4A49-93CF-7DC84EE60294}" type="pres">
      <dgm:prSet presAssocID="{168FED80-D14F-41EC-B61D-F67F0F28C900}" presName="horz1" presStyleCnt="0"/>
      <dgm:spPr/>
    </dgm:pt>
    <dgm:pt modelId="{EA06A5AB-FAA1-44AF-814E-6A80E7F81FBD}" type="pres">
      <dgm:prSet presAssocID="{168FED80-D14F-41EC-B61D-F67F0F28C900}" presName="tx1" presStyleLbl="revTx" presStyleIdx="0" presStyleCnt="6"/>
      <dgm:spPr/>
    </dgm:pt>
    <dgm:pt modelId="{25EBD135-0C51-4A1A-92B3-2630F9198082}" type="pres">
      <dgm:prSet presAssocID="{168FED80-D14F-41EC-B61D-F67F0F28C900}" presName="vert1" presStyleCnt="0"/>
      <dgm:spPr/>
    </dgm:pt>
    <dgm:pt modelId="{FEF9938E-1DA6-4713-85D0-680BBDAF9ABF}" type="pres">
      <dgm:prSet presAssocID="{5BE61EF0-8A39-4912-A2A2-D5F5DEA21E71}" presName="thickLine" presStyleLbl="alignNode1" presStyleIdx="1" presStyleCnt="6"/>
      <dgm:spPr/>
    </dgm:pt>
    <dgm:pt modelId="{2DC3417C-380E-47A0-8A47-47EB8467AC50}" type="pres">
      <dgm:prSet presAssocID="{5BE61EF0-8A39-4912-A2A2-D5F5DEA21E71}" presName="horz1" presStyleCnt="0"/>
      <dgm:spPr/>
    </dgm:pt>
    <dgm:pt modelId="{9464305A-4822-44DB-8429-926F503C89F7}" type="pres">
      <dgm:prSet presAssocID="{5BE61EF0-8A39-4912-A2A2-D5F5DEA21E71}" presName="tx1" presStyleLbl="revTx" presStyleIdx="1" presStyleCnt="6"/>
      <dgm:spPr/>
    </dgm:pt>
    <dgm:pt modelId="{211EF738-5069-4C3B-B8DE-2B0356779158}" type="pres">
      <dgm:prSet presAssocID="{5BE61EF0-8A39-4912-A2A2-D5F5DEA21E71}" presName="vert1" presStyleCnt="0"/>
      <dgm:spPr/>
    </dgm:pt>
    <dgm:pt modelId="{D20033F9-1B37-4A08-BC8B-8B51FFF89C84}" type="pres">
      <dgm:prSet presAssocID="{DC9C4A3A-63E3-4E85-A372-BFD544ABFD99}" presName="thickLine" presStyleLbl="alignNode1" presStyleIdx="2" presStyleCnt="6"/>
      <dgm:spPr/>
    </dgm:pt>
    <dgm:pt modelId="{4EF19750-F796-4AAE-8F70-16A0EA5D05F9}" type="pres">
      <dgm:prSet presAssocID="{DC9C4A3A-63E3-4E85-A372-BFD544ABFD99}" presName="horz1" presStyleCnt="0"/>
      <dgm:spPr/>
    </dgm:pt>
    <dgm:pt modelId="{80CA352C-507D-4652-997C-1B1ED56048B5}" type="pres">
      <dgm:prSet presAssocID="{DC9C4A3A-63E3-4E85-A372-BFD544ABFD99}" presName="tx1" presStyleLbl="revTx" presStyleIdx="2" presStyleCnt="6"/>
      <dgm:spPr/>
    </dgm:pt>
    <dgm:pt modelId="{C3DDEDA8-BAAD-45C8-AFAC-A74D6D492E00}" type="pres">
      <dgm:prSet presAssocID="{DC9C4A3A-63E3-4E85-A372-BFD544ABFD99}" presName="vert1" presStyleCnt="0"/>
      <dgm:spPr/>
    </dgm:pt>
    <dgm:pt modelId="{5BBDECB1-FF8F-4FE2-BE0A-665AF555347F}" type="pres">
      <dgm:prSet presAssocID="{873720F4-BD3D-48CB-BECD-5DBC355885E2}" presName="thickLine" presStyleLbl="alignNode1" presStyleIdx="3" presStyleCnt="6"/>
      <dgm:spPr/>
    </dgm:pt>
    <dgm:pt modelId="{658A369D-61CF-4561-B903-E6848DA45859}" type="pres">
      <dgm:prSet presAssocID="{873720F4-BD3D-48CB-BECD-5DBC355885E2}" presName="horz1" presStyleCnt="0"/>
      <dgm:spPr/>
    </dgm:pt>
    <dgm:pt modelId="{A03E434A-F4D4-4A49-A0FB-BFDDF8BE6070}" type="pres">
      <dgm:prSet presAssocID="{873720F4-BD3D-48CB-BECD-5DBC355885E2}" presName="tx1" presStyleLbl="revTx" presStyleIdx="3" presStyleCnt="6"/>
      <dgm:spPr/>
    </dgm:pt>
    <dgm:pt modelId="{6F954ED7-F39D-4A50-8DDC-6755FF6DC4C6}" type="pres">
      <dgm:prSet presAssocID="{873720F4-BD3D-48CB-BECD-5DBC355885E2}" presName="vert1" presStyleCnt="0"/>
      <dgm:spPr/>
    </dgm:pt>
    <dgm:pt modelId="{15AC5248-FED2-4C7E-A963-1C2517D58B06}" type="pres">
      <dgm:prSet presAssocID="{521C2343-531C-4474-A1B5-A71F713A2FE7}" presName="thickLine" presStyleLbl="alignNode1" presStyleIdx="4" presStyleCnt="6"/>
      <dgm:spPr/>
    </dgm:pt>
    <dgm:pt modelId="{DAC63BE5-A948-4669-A97E-86BB27246FBC}" type="pres">
      <dgm:prSet presAssocID="{521C2343-531C-4474-A1B5-A71F713A2FE7}" presName="horz1" presStyleCnt="0"/>
      <dgm:spPr/>
    </dgm:pt>
    <dgm:pt modelId="{F1888262-9D67-4B7C-BC62-2B089DFB52D6}" type="pres">
      <dgm:prSet presAssocID="{521C2343-531C-4474-A1B5-A71F713A2FE7}" presName="tx1" presStyleLbl="revTx" presStyleIdx="4" presStyleCnt="6"/>
      <dgm:spPr/>
    </dgm:pt>
    <dgm:pt modelId="{42028A36-9690-47A4-9EFF-C073CF3E0353}" type="pres">
      <dgm:prSet presAssocID="{521C2343-531C-4474-A1B5-A71F713A2FE7}" presName="vert1" presStyleCnt="0"/>
      <dgm:spPr/>
    </dgm:pt>
    <dgm:pt modelId="{B40EAEF4-01F8-4FB1-BD0B-33E2F86C2737}" type="pres">
      <dgm:prSet presAssocID="{9157C205-2DA9-436B-9A11-6E18845664AB}" presName="thickLine" presStyleLbl="alignNode1" presStyleIdx="5" presStyleCnt="6"/>
      <dgm:spPr/>
    </dgm:pt>
    <dgm:pt modelId="{EFE50D29-4A9B-401D-AA86-8BC408BFDF92}" type="pres">
      <dgm:prSet presAssocID="{9157C205-2DA9-436B-9A11-6E18845664AB}" presName="horz1" presStyleCnt="0"/>
      <dgm:spPr/>
    </dgm:pt>
    <dgm:pt modelId="{EFBD8882-DCD0-4B8B-92CD-70C883DCAEE5}" type="pres">
      <dgm:prSet presAssocID="{9157C205-2DA9-436B-9A11-6E18845664AB}" presName="tx1" presStyleLbl="revTx" presStyleIdx="5" presStyleCnt="6"/>
      <dgm:spPr/>
    </dgm:pt>
    <dgm:pt modelId="{A7F70773-7B52-4F06-95E6-43594E11EF91}" type="pres">
      <dgm:prSet presAssocID="{9157C205-2DA9-436B-9A11-6E18845664AB}" presName="vert1" presStyleCnt="0"/>
      <dgm:spPr/>
    </dgm:pt>
  </dgm:ptLst>
  <dgm:cxnLst>
    <dgm:cxn modelId="{B4A8D726-FE0F-492B-BC7E-9E488F397E61}" srcId="{31E63C8B-44E0-46FA-8E7F-B657939CBC52}" destId="{DC9C4A3A-63E3-4E85-A372-BFD544ABFD99}" srcOrd="2" destOrd="0" parTransId="{984D893F-8C16-4F8C-8273-E5F06ED4490A}" sibTransId="{50CF3128-B1B8-43AC-8999-BB10FA326D16}"/>
    <dgm:cxn modelId="{3541656D-EC84-46D5-AD2A-3188DC88DD72}" type="presOf" srcId="{31E63C8B-44E0-46FA-8E7F-B657939CBC52}" destId="{FF799AFE-5A65-438E-8A09-892E3DF06A0A}" srcOrd="0" destOrd="0" presId="urn:microsoft.com/office/officeart/2008/layout/LinedList"/>
    <dgm:cxn modelId="{FABC2351-93A8-432F-B19A-127C63C62E33}" srcId="{31E63C8B-44E0-46FA-8E7F-B657939CBC52}" destId="{9157C205-2DA9-436B-9A11-6E18845664AB}" srcOrd="5" destOrd="0" parTransId="{338CB368-AD96-4C5D-B63B-20A2C53CD4B2}" sibTransId="{3864DD44-5A1B-40D4-948B-30066196CAA7}"/>
    <dgm:cxn modelId="{3F081E77-F094-47C2-993B-DFAC3D214095}" type="presOf" srcId="{DC9C4A3A-63E3-4E85-A372-BFD544ABFD99}" destId="{80CA352C-507D-4652-997C-1B1ED56048B5}" srcOrd="0" destOrd="0" presId="urn:microsoft.com/office/officeart/2008/layout/LinedList"/>
    <dgm:cxn modelId="{2448A759-C583-49C0-A2C4-78165C271BAA}" srcId="{31E63C8B-44E0-46FA-8E7F-B657939CBC52}" destId="{168FED80-D14F-41EC-B61D-F67F0F28C900}" srcOrd="0" destOrd="0" parTransId="{2F52C644-FF11-4C97-ACD7-87A43A189306}" sibTransId="{3999598A-2959-4BBC-AADF-E101025C649A}"/>
    <dgm:cxn modelId="{5BE6A69A-DF7A-488C-B974-F7012AE2F07E}" srcId="{31E63C8B-44E0-46FA-8E7F-B657939CBC52}" destId="{521C2343-531C-4474-A1B5-A71F713A2FE7}" srcOrd="4" destOrd="0" parTransId="{29D053FE-A4EB-4B64-9B01-7A1F33C3F4F5}" sibTransId="{3B375F3D-3205-4479-BA2D-134FDEFFDC53}"/>
    <dgm:cxn modelId="{EA37C9B4-FFA2-4061-8C46-5B7870D31A38}" type="presOf" srcId="{168FED80-D14F-41EC-B61D-F67F0F28C900}" destId="{EA06A5AB-FAA1-44AF-814E-6A80E7F81FBD}" srcOrd="0" destOrd="0" presId="urn:microsoft.com/office/officeart/2008/layout/LinedList"/>
    <dgm:cxn modelId="{444E27B9-436F-4070-B980-CF147AEF7A69}" type="presOf" srcId="{521C2343-531C-4474-A1B5-A71F713A2FE7}" destId="{F1888262-9D67-4B7C-BC62-2B089DFB52D6}" srcOrd="0" destOrd="0" presId="urn:microsoft.com/office/officeart/2008/layout/LinedList"/>
    <dgm:cxn modelId="{156AB8B9-F495-4D2F-B1CF-44A2EE23E39F}" type="presOf" srcId="{5BE61EF0-8A39-4912-A2A2-D5F5DEA21E71}" destId="{9464305A-4822-44DB-8429-926F503C89F7}" srcOrd="0" destOrd="0" presId="urn:microsoft.com/office/officeart/2008/layout/LinedList"/>
    <dgm:cxn modelId="{7FEF01BA-3EBE-4F68-ABF2-73BF885CFD7F}" type="presOf" srcId="{9157C205-2DA9-436B-9A11-6E18845664AB}" destId="{EFBD8882-DCD0-4B8B-92CD-70C883DCAEE5}" srcOrd="0" destOrd="0" presId="urn:microsoft.com/office/officeart/2008/layout/LinedList"/>
    <dgm:cxn modelId="{8B7B8AC2-3EB0-4F32-8D0E-35549948F2B1}" type="presOf" srcId="{873720F4-BD3D-48CB-BECD-5DBC355885E2}" destId="{A03E434A-F4D4-4A49-A0FB-BFDDF8BE6070}" srcOrd="0" destOrd="0" presId="urn:microsoft.com/office/officeart/2008/layout/LinedList"/>
    <dgm:cxn modelId="{C592B0C3-F108-4ED4-8A09-1EC51CE20276}" srcId="{31E63C8B-44E0-46FA-8E7F-B657939CBC52}" destId="{5BE61EF0-8A39-4912-A2A2-D5F5DEA21E71}" srcOrd="1" destOrd="0" parTransId="{804EEF00-8BEC-429B-B3E1-43558049D753}" sibTransId="{BE70A4C0-F570-4865-9DE6-ED4C69432F22}"/>
    <dgm:cxn modelId="{ADCB89D9-AB69-4FEC-B7E2-1548E561A0CC}" srcId="{31E63C8B-44E0-46FA-8E7F-B657939CBC52}" destId="{873720F4-BD3D-48CB-BECD-5DBC355885E2}" srcOrd="3" destOrd="0" parTransId="{AC0DAE03-610E-41F0-AB05-4F0A7EFE801C}" sibTransId="{8F1492D0-B1FD-4BA3-B7A0-8EEFC2A05DF4}"/>
    <dgm:cxn modelId="{FE622F0D-EB4F-443F-94F1-AB5B96984DDC}" type="presParOf" srcId="{FF799AFE-5A65-438E-8A09-892E3DF06A0A}" destId="{9A486FBC-160A-4467-B4AD-1C72F2CD1AF5}" srcOrd="0" destOrd="0" presId="urn:microsoft.com/office/officeart/2008/layout/LinedList"/>
    <dgm:cxn modelId="{121D8A09-5528-4BB9-BE51-58363DEED6A2}" type="presParOf" srcId="{FF799AFE-5A65-438E-8A09-892E3DF06A0A}" destId="{5A15DE3B-F6A9-4A49-93CF-7DC84EE60294}" srcOrd="1" destOrd="0" presId="urn:microsoft.com/office/officeart/2008/layout/LinedList"/>
    <dgm:cxn modelId="{C62488EC-ECF7-447E-BD1C-C6CDF568CD56}" type="presParOf" srcId="{5A15DE3B-F6A9-4A49-93CF-7DC84EE60294}" destId="{EA06A5AB-FAA1-44AF-814E-6A80E7F81FBD}" srcOrd="0" destOrd="0" presId="urn:microsoft.com/office/officeart/2008/layout/LinedList"/>
    <dgm:cxn modelId="{F6AF7463-9B82-468C-8349-E5278255D01D}" type="presParOf" srcId="{5A15DE3B-F6A9-4A49-93CF-7DC84EE60294}" destId="{25EBD135-0C51-4A1A-92B3-2630F9198082}" srcOrd="1" destOrd="0" presId="urn:microsoft.com/office/officeart/2008/layout/LinedList"/>
    <dgm:cxn modelId="{DFB3BDA0-6AE7-48DE-B598-9CADBABBB89B}" type="presParOf" srcId="{FF799AFE-5A65-438E-8A09-892E3DF06A0A}" destId="{FEF9938E-1DA6-4713-85D0-680BBDAF9ABF}" srcOrd="2" destOrd="0" presId="urn:microsoft.com/office/officeart/2008/layout/LinedList"/>
    <dgm:cxn modelId="{757B0AE4-E0A0-49CE-882F-2E60CE95C080}" type="presParOf" srcId="{FF799AFE-5A65-438E-8A09-892E3DF06A0A}" destId="{2DC3417C-380E-47A0-8A47-47EB8467AC50}" srcOrd="3" destOrd="0" presId="urn:microsoft.com/office/officeart/2008/layout/LinedList"/>
    <dgm:cxn modelId="{76145DAF-7BD7-428B-AB92-A98E68165395}" type="presParOf" srcId="{2DC3417C-380E-47A0-8A47-47EB8467AC50}" destId="{9464305A-4822-44DB-8429-926F503C89F7}" srcOrd="0" destOrd="0" presId="urn:microsoft.com/office/officeart/2008/layout/LinedList"/>
    <dgm:cxn modelId="{BDAE7002-1C0D-47DC-92B2-97D18CF2901E}" type="presParOf" srcId="{2DC3417C-380E-47A0-8A47-47EB8467AC50}" destId="{211EF738-5069-4C3B-B8DE-2B0356779158}" srcOrd="1" destOrd="0" presId="urn:microsoft.com/office/officeart/2008/layout/LinedList"/>
    <dgm:cxn modelId="{2D3EBAA5-DD21-416A-8813-5BC128FF8872}" type="presParOf" srcId="{FF799AFE-5A65-438E-8A09-892E3DF06A0A}" destId="{D20033F9-1B37-4A08-BC8B-8B51FFF89C84}" srcOrd="4" destOrd="0" presId="urn:microsoft.com/office/officeart/2008/layout/LinedList"/>
    <dgm:cxn modelId="{29CA6634-C55A-4E2C-AAD9-F7A6136F3A0F}" type="presParOf" srcId="{FF799AFE-5A65-438E-8A09-892E3DF06A0A}" destId="{4EF19750-F796-4AAE-8F70-16A0EA5D05F9}" srcOrd="5" destOrd="0" presId="urn:microsoft.com/office/officeart/2008/layout/LinedList"/>
    <dgm:cxn modelId="{FFECC1D1-B017-48B2-81D2-47442D1B7F21}" type="presParOf" srcId="{4EF19750-F796-4AAE-8F70-16A0EA5D05F9}" destId="{80CA352C-507D-4652-997C-1B1ED56048B5}" srcOrd="0" destOrd="0" presId="urn:microsoft.com/office/officeart/2008/layout/LinedList"/>
    <dgm:cxn modelId="{33BFF4EC-9F18-4EB4-8F2B-0358C0E1757E}" type="presParOf" srcId="{4EF19750-F796-4AAE-8F70-16A0EA5D05F9}" destId="{C3DDEDA8-BAAD-45C8-AFAC-A74D6D492E00}" srcOrd="1" destOrd="0" presId="urn:microsoft.com/office/officeart/2008/layout/LinedList"/>
    <dgm:cxn modelId="{289B7F3B-6B74-4535-BFBF-A1E903F00E39}" type="presParOf" srcId="{FF799AFE-5A65-438E-8A09-892E3DF06A0A}" destId="{5BBDECB1-FF8F-4FE2-BE0A-665AF555347F}" srcOrd="6" destOrd="0" presId="urn:microsoft.com/office/officeart/2008/layout/LinedList"/>
    <dgm:cxn modelId="{56225544-8125-43B9-9034-2AAF213F7082}" type="presParOf" srcId="{FF799AFE-5A65-438E-8A09-892E3DF06A0A}" destId="{658A369D-61CF-4561-B903-E6848DA45859}" srcOrd="7" destOrd="0" presId="urn:microsoft.com/office/officeart/2008/layout/LinedList"/>
    <dgm:cxn modelId="{4EBF2B89-18D3-42CD-AA0F-AAC21D274296}" type="presParOf" srcId="{658A369D-61CF-4561-B903-E6848DA45859}" destId="{A03E434A-F4D4-4A49-A0FB-BFDDF8BE6070}" srcOrd="0" destOrd="0" presId="urn:microsoft.com/office/officeart/2008/layout/LinedList"/>
    <dgm:cxn modelId="{3E3818FA-9948-41E2-B38A-1353AC175FCB}" type="presParOf" srcId="{658A369D-61CF-4561-B903-E6848DA45859}" destId="{6F954ED7-F39D-4A50-8DDC-6755FF6DC4C6}" srcOrd="1" destOrd="0" presId="urn:microsoft.com/office/officeart/2008/layout/LinedList"/>
    <dgm:cxn modelId="{613759A5-0D38-4E5C-AE77-BF8FB4DF148C}" type="presParOf" srcId="{FF799AFE-5A65-438E-8A09-892E3DF06A0A}" destId="{15AC5248-FED2-4C7E-A963-1C2517D58B06}" srcOrd="8" destOrd="0" presId="urn:microsoft.com/office/officeart/2008/layout/LinedList"/>
    <dgm:cxn modelId="{2B6A98E2-7B61-4270-B2D0-6838320BA420}" type="presParOf" srcId="{FF799AFE-5A65-438E-8A09-892E3DF06A0A}" destId="{DAC63BE5-A948-4669-A97E-86BB27246FBC}" srcOrd="9" destOrd="0" presId="urn:microsoft.com/office/officeart/2008/layout/LinedList"/>
    <dgm:cxn modelId="{B3BB57EC-F0A7-4450-9513-03A3CCFB3E9C}" type="presParOf" srcId="{DAC63BE5-A948-4669-A97E-86BB27246FBC}" destId="{F1888262-9D67-4B7C-BC62-2B089DFB52D6}" srcOrd="0" destOrd="0" presId="urn:microsoft.com/office/officeart/2008/layout/LinedList"/>
    <dgm:cxn modelId="{4F8AF728-7813-4965-A8CB-8083B109D618}" type="presParOf" srcId="{DAC63BE5-A948-4669-A97E-86BB27246FBC}" destId="{42028A36-9690-47A4-9EFF-C073CF3E0353}" srcOrd="1" destOrd="0" presId="urn:microsoft.com/office/officeart/2008/layout/LinedList"/>
    <dgm:cxn modelId="{0FDF2D55-23F8-431D-B06D-7007AFCC8A28}" type="presParOf" srcId="{FF799AFE-5A65-438E-8A09-892E3DF06A0A}" destId="{B40EAEF4-01F8-4FB1-BD0B-33E2F86C2737}" srcOrd="10" destOrd="0" presId="urn:microsoft.com/office/officeart/2008/layout/LinedList"/>
    <dgm:cxn modelId="{B0E25C1A-7CF2-46EE-A5E1-0D134ABE1BAF}" type="presParOf" srcId="{FF799AFE-5A65-438E-8A09-892E3DF06A0A}" destId="{EFE50D29-4A9B-401D-AA86-8BC408BFDF92}" srcOrd="11" destOrd="0" presId="urn:microsoft.com/office/officeart/2008/layout/LinedList"/>
    <dgm:cxn modelId="{05345578-FDBB-4E14-B81F-7AAEB79993DD}" type="presParOf" srcId="{EFE50D29-4A9B-401D-AA86-8BC408BFDF92}" destId="{EFBD8882-DCD0-4B8B-92CD-70C883DCAEE5}" srcOrd="0" destOrd="0" presId="urn:microsoft.com/office/officeart/2008/layout/LinedList"/>
    <dgm:cxn modelId="{40F2E09A-EF20-4A24-8FB9-F3D12956A7C5}" type="presParOf" srcId="{EFE50D29-4A9B-401D-AA86-8BC408BFDF92}" destId="{A7F70773-7B52-4F06-95E6-43594E11EF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D6E3B-8FDD-492A-9B52-EE2A1F630088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1FD9AF-CFE5-463C-942F-1BC44A1E438D}">
      <dgm:prSet/>
      <dgm:spPr/>
      <dgm:t>
        <a:bodyPr/>
        <a:lstStyle/>
        <a:p>
          <a:r>
            <a:rPr lang="nb-NO"/>
            <a:t>Samarbeidsavtaler (ca 80 stk)</a:t>
          </a:r>
          <a:endParaRPr lang="en-US"/>
        </a:p>
      </dgm:t>
    </dgm:pt>
    <dgm:pt modelId="{DAC69530-38DB-4AE3-B2D1-F58033EECF22}" type="parTrans" cxnId="{A13132C2-166B-4F50-B967-3F70E46E1EDE}">
      <dgm:prSet/>
      <dgm:spPr/>
      <dgm:t>
        <a:bodyPr/>
        <a:lstStyle/>
        <a:p>
          <a:endParaRPr lang="en-US"/>
        </a:p>
      </dgm:t>
    </dgm:pt>
    <dgm:pt modelId="{31FF147A-368D-4C5F-9784-9D00F5C4A21D}" type="sibTrans" cxnId="{A13132C2-166B-4F50-B967-3F70E46E1EDE}">
      <dgm:prSet/>
      <dgm:spPr/>
      <dgm:t>
        <a:bodyPr/>
        <a:lstStyle/>
        <a:p>
          <a:endParaRPr lang="en-US"/>
        </a:p>
      </dgm:t>
    </dgm:pt>
    <dgm:pt modelId="{674502EE-D49C-4B43-B918-BAF2A9B8F331}">
      <dgm:prSet/>
      <dgm:spPr/>
      <dgm:t>
        <a:bodyPr/>
        <a:lstStyle/>
        <a:p>
          <a:r>
            <a:rPr lang="nb-NO"/>
            <a:t>Rekrutteringsbistand</a:t>
          </a:r>
          <a:endParaRPr lang="en-US"/>
        </a:p>
      </dgm:t>
    </dgm:pt>
    <dgm:pt modelId="{A4DB2575-9EB3-4595-82ED-2449F01975E9}" type="parTrans" cxnId="{2EC52AB1-9C2B-4742-B762-EFC02568E2E3}">
      <dgm:prSet/>
      <dgm:spPr/>
      <dgm:t>
        <a:bodyPr/>
        <a:lstStyle/>
        <a:p>
          <a:endParaRPr lang="en-US"/>
        </a:p>
      </dgm:t>
    </dgm:pt>
    <dgm:pt modelId="{FC88A1F6-E594-4CA9-A5D1-BAD94C3F056E}" type="sibTrans" cxnId="{2EC52AB1-9C2B-4742-B762-EFC02568E2E3}">
      <dgm:prSet/>
      <dgm:spPr/>
      <dgm:t>
        <a:bodyPr/>
        <a:lstStyle/>
        <a:p>
          <a:endParaRPr lang="en-US"/>
        </a:p>
      </dgm:t>
    </dgm:pt>
    <dgm:pt modelId="{581FBDED-20D3-4DC9-8F60-1F6232C8C011}">
      <dgm:prSet/>
      <dgm:spPr/>
      <dgm:t>
        <a:bodyPr/>
        <a:lstStyle/>
        <a:p>
          <a:r>
            <a:rPr lang="nb-NO"/>
            <a:t>Bedriftsbesøk</a:t>
          </a:r>
          <a:endParaRPr lang="en-US"/>
        </a:p>
      </dgm:t>
    </dgm:pt>
    <dgm:pt modelId="{9235810B-22EB-472D-AE3C-50BDBA51B773}" type="parTrans" cxnId="{156F6FB1-9983-4949-82C3-F9F2F9069C13}">
      <dgm:prSet/>
      <dgm:spPr/>
      <dgm:t>
        <a:bodyPr/>
        <a:lstStyle/>
        <a:p>
          <a:endParaRPr lang="en-US"/>
        </a:p>
      </dgm:t>
    </dgm:pt>
    <dgm:pt modelId="{347938CC-F9D2-4EAC-B263-BEB43AC7A5AA}" type="sibTrans" cxnId="{156F6FB1-9983-4949-82C3-F9F2F9069C13}">
      <dgm:prSet/>
      <dgm:spPr/>
      <dgm:t>
        <a:bodyPr/>
        <a:lstStyle/>
        <a:p>
          <a:endParaRPr lang="en-US"/>
        </a:p>
      </dgm:t>
    </dgm:pt>
    <dgm:pt modelId="{7C4DCAA5-B002-4B7F-8B32-B01D7812550E}">
      <dgm:prSet/>
      <dgm:spPr/>
      <dgm:t>
        <a:bodyPr/>
        <a:lstStyle/>
        <a:p>
          <a:r>
            <a:rPr lang="nb-NO"/>
            <a:t>Tilgjengelighet (mail, telefonnummer, og visitkort) </a:t>
          </a:r>
          <a:endParaRPr lang="en-US"/>
        </a:p>
      </dgm:t>
    </dgm:pt>
    <dgm:pt modelId="{A5CEBAEA-FEF8-4478-A44C-3AC47CBEDACA}" type="parTrans" cxnId="{194EC534-DFEC-404B-AB5D-06173EE1F0C1}">
      <dgm:prSet/>
      <dgm:spPr/>
      <dgm:t>
        <a:bodyPr/>
        <a:lstStyle/>
        <a:p>
          <a:endParaRPr lang="en-US"/>
        </a:p>
      </dgm:t>
    </dgm:pt>
    <dgm:pt modelId="{ABD5D9E8-42BD-4358-88C7-55825C561763}" type="sibTrans" cxnId="{194EC534-DFEC-404B-AB5D-06173EE1F0C1}">
      <dgm:prSet/>
      <dgm:spPr/>
      <dgm:t>
        <a:bodyPr/>
        <a:lstStyle/>
        <a:p>
          <a:endParaRPr lang="en-US"/>
        </a:p>
      </dgm:t>
    </dgm:pt>
    <dgm:pt modelId="{AD1F0B01-DB14-42A4-9311-530B4B5200AE}">
      <dgm:prSet/>
      <dgm:spPr/>
      <dgm:t>
        <a:bodyPr/>
        <a:lstStyle/>
        <a:p>
          <a:r>
            <a:rPr lang="nb-NO"/>
            <a:t>Utadrettet (mye ute av kontoret)</a:t>
          </a:r>
          <a:endParaRPr lang="en-US"/>
        </a:p>
      </dgm:t>
    </dgm:pt>
    <dgm:pt modelId="{F2B94EFB-F2C2-43E2-8E41-075C492D29C4}" type="parTrans" cxnId="{10BD9BB9-AD4A-472D-B8A5-EBC11DF1C58B}">
      <dgm:prSet/>
      <dgm:spPr/>
      <dgm:t>
        <a:bodyPr/>
        <a:lstStyle/>
        <a:p>
          <a:endParaRPr lang="en-US"/>
        </a:p>
      </dgm:t>
    </dgm:pt>
    <dgm:pt modelId="{861AA5F7-1A65-4942-B1EE-68E9F8FE3130}" type="sibTrans" cxnId="{10BD9BB9-AD4A-472D-B8A5-EBC11DF1C58B}">
      <dgm:prSet/>
      <dgm:spPr/>
      <dgm:t>
        <a:bodyPr/>
        <a:lstStyle/>
        <a:p>
          <a:endParaRPr lang="en-US"/>
        </a:p>
      </dgm:t>
    </dgm:pt>
    <dgm:pt modelId="{5A072EE3-031F-4742-B733-F735B3E8813E}">
      <dgm:prSet/>
      <dgm:spPr/>
      <dgm:t>
        <a:bodyPr/>
        <a:lstStyle/>
        <a:p>
          <a:r>
            <a:rPr lang="nb-NO"/>
            <a:t>Aktiv og sosial (konferanser, messer, samarbeidsmøter) </a:t>
          </a:r>
          <a:endParaRPr lang="en-US"/>
        </a:p>
      </dgm:t>
    </dgm:pt>
    <dgm:pt modelId="{AD6D2FF8-8983-4A25-821A-5FF1A1F49877}" type="parTrans" cxnId="{8AC8A0AB-FC08-409B-B0A6-44F5B81110D1}">
      <dgm:prSet/>
      <dgm:spPr/>
      <dgm:t>
        <a:bodyPr/>
        <a:lstStyle/>
        <a:p>
          <a:endParaRPr lang="en-US"/>
        </a:p>
      </dgm:t>
    </dgm:pt>
    <dgm:pt modelId="{090971A2-DA0A-4FE7-B82A-A2A1FDE891CF}" type="sibTrans" cxnId="{8AC8A0AB-FC08-409B-B0A6-44F5B81110D1}">
      <dgm:prSet/>
      <dgm:spPr/>
      <dgm:t>
        <a:bodyPr/>
        <a:lstStyle/>
        <a:p>
          <a:endParaRPr lang="en-US"/>
        </a:p>
      </dgm:t>
    </dgm:pt>
    <dgm:pt modelId="{1BF6481A-129B-495A-9475-2E3275313159}" type="pres">
      <dgm:prSet presAssocID="{D1CD6E3B-8FDD-492A-9B52-EE2A1F630088}" presName="vert0" presStyleCnt="0">
        <dgm:presLayoutVars>
          <dgm:dir/>
          <dgm:animOne val="branch"/>
          <dgm:animLvl val="lvl"/>
        </dgm:presLayoutVars>
      </dgm:prSet>
      <dgm:spPr/>
    </dgm:pt>
    <dgm:pt modelId="{2877276C-AAA2-4738-BE1F-C172494AED8D}" type="pres">
      <dgm:prSet presAssocID="{1A1FD9AF-CFE5-463C-942F-1BC44A1E438D}" presName="thickLine" presStyleLbl="alignNode1" presStyleIdx="0" presStyleCnt="6"/>
      <dgm:spPr/>
    </dgm:pt>
    <dgm:pt modelId="{DC95F543-B28D-4477-B0FD-8E10A54257F1}" type="pres">
      <dgm:prSet presAssocID="{1A1FD9AF-CFE5-463C-942F-1BC44A1E438D}" presName="horz1" presStyleCnt="0"/>
      <dgm:spPr/>
    </dgm:pt>
    <dgm:pt modelId="{9B012061-E52E-4FD2-95B4-2DE3081571B6}" type="pres">
      <dgm:prSet presAssocID="{1A1FD9AF-CFE5-463C-942F-1BC44A1E438D}" presName="tx1" presStyleLbl="revTx" presStyleIdx="0" presStyleCnt="6"/>
      <dgm:spPr/>
    </dgm:pt>
    <dgm:pt modelId="{F6760C72-E268-45C6-94A1-704084496320}" type="pres">
      <dgm:prSet presAssocID="{1A1FD9AF-CFE5-463C-942F-1BC44A1E438D}" presName="vert1" presStyleCnt="0"/>
      <dgm:spPr/>
    </dgm:pt>
    <dgm:pt modelId="{941C7A7D-BF0A-4EC6-BCDC-377AB2DFD760}" type="pres">
      <dgm:prSet presAssocID="{674502EE-D49C-4B43-B918-BAF2A9B8F331}" presName="thickLine" presStyleLbl="alignNode1" presStyleIdx="1" presStyleCnt="6"/>
      <dgm:spPr/>
    </dgm:pt>
    <dgm:pt modelId="{33AEE59A-4F09-4F66-8688-D20B4B2149FF}" type="pres">
      <dgm:prSet presAssocID="{674502EE-D49C-4B43-B918-BAF2A9B8F331}" presName="horz1" presStyleCnt="0"/>
      <dgm:spPr/>
    </dgm:pt>
    <dgm:pt modelId="{81FA73A0-358F-47B7-BFAB-0B155F4BD68C}" type="pres">
      <dgm:prSet presAssocID="{674502EE-D49C-4B43-B918-BAF2A9B8F331}" presName="tx1" presStyleLbl="revTx" presStyleIdx="1" presStyleCnt="6"/>
      <dgm:spPr/>
    </dgm:pt>
    <dgm:pt modelId="{842E29BD-4464-4F58-B795-0B494B0F453E}" type="pres">
      <dgm:prSet presAssocID="{674502EE-D49C-4B43-B918-BAF2A9B8F331}" presName="vert1" presStyleCnt="0"/>
      <dgm:spPr/>
    </dgm:pt>
    <dgm:pt modelId="{8B5DBD13-08C8-469D-8EA0-D4A99001DD3F}" type="pres">
      <dgm:prSet presAssocID="{581FBDED-20D3-4DC9-8F60-1F6232C8C011}" presName="thickLine" presStyleLbl="alignNode1" presStyleIdx="2" presStyleCnt="6"/>
      <dgm:spPr/>
    </dgm:pt>
    <dgm:pt modelId="{59973B89-094E-4A92-9BED-00719A810C1F}" type="pres">
      <dgm:prSet presAssocID="{581FBDED-20D3-4DC9-8F60-1F6232C8C011}" presName="horz1" presStyleCnt="0"/>
      <dgm:spPr/>
    </dgm:pt>
    <dgm:pt modelId="{4F7C4D4F-EABD-4886-B1E5-01773118E0F7}" type="pres">
      <dgm:prSet presAssocID="{581FBDED-20D3-4DC9-8F60-1F6232C8C011}" presName="tx1" presStyleLbl="revTx" presStyleIdx="2" presStyleCnt="6"/>
      <dgm:spPr/>
    </dgm:pt>
    <dgm:pt modelId="{D55C361C-A831-4BB0-968A-F5224B75EFE5}" type="pres">
      <dgm:prSet presAssocID="{581FBDED-20D3-4DC9-8F60-1F6232C8C011}" presName="vert1" presStyleCnt="0"/>
      <dgm:spPr/>
    </dgm:pt>
    <dgm:pt modelId="{94AC0F88-7B38-4E3F-826D-AF06FA184054}" type="pres">
      <dgm:prSet presAssocID="{7C4DCAA5-B002-4B7F-8B32-B01D7812550E}" presName="thickLine" presStyleLbl="alignNode1" presStyleIdx="3" presStyleCnt="6"/>
      <dgm:spPr/>
    </dgm:pt>
    <dgm:pt modelId="{D4966561-F04B-45E9-BAEA-0E91F076374C}" type="pres">
      <dgm:prSet presAssocID="{7C4DCAA5-B002-4B7F-8B32-B01D7812550E}" presName="horz1" presStyleCnt="0"/>
      <dgm:spPr/>
    </dgm:pt>
    <dgm:pt modelId="{7949B361-DBF1-4F5D-ADCD-0D4CBF369E02}" type="pres">
      <dgm:prSet presAssocID="{7C4DCAA5-B002-4B7F-8B32-B01D7812550E}" presName="tx1" presStyleLbl="revTx" presStyleIdx="3" presStyleCnt="6"/>
      <dgm:spPr/>
    </dgm:pt>
    <dgm:pt modelId="{42D9F4AA-2CEB-44F3-A97A-BCD4C895E70D}" type="pres">
      <dgm:prSet presAssocID="{7C4DCAA5-B002-4B7F-8B32-B01D7812550E}" presName="vert1" presStyleCnt="0"/>
      <dgm:spPr/>
    </dgm:pt>
    <dgm:pt modelId="{FDE14F6A-47E6-41BC-B313-6CD8F220EEC5}" type="pres">
      <dgm:prSet presAssocID="{AD1F0B01-DB14-42A4-9311-530B4B5200AE}" presName="thickLine" presStyleLbl="alignNode1" presStyleIdx="4" presStyleCnt="6"/>
      <dgm:spPr/>
    </dgm:pt>
    <dgm:pt modelId="{235D8E8C-199B-4022-9490-8ED13A4B5507}" type="pres">
      <dgm:prSet presAssocID="{AD1F0B01-DB14-42A4-9311-530B4B5200AE}" presName="horz1" presStyleCnt="0"/>
      <dgm:spPr/>
    </dgm:pt>
    <dgm:pt modelId="{AB86EC59-85F2-45EE-BB86-AD85BBBE1500}" type="pres">
      <dgm:prSet presAssocID="{AD1F0B01-DB14-42A4-9311-530B4B5200AE}" presName="tx1" presStyleLbl="revTx" presStyleIdx="4" presStyleCnt="6"/>
      <dgm:spPr/>
    </dgm:pt>
    <dgm:pt modelId="{1022CE25-FA00-4D03-B319-1D786E09F943}" type="pres">
      <dgm:prSet presAssocID="{AD1F0B01-DB14-42A4-9311-530B4B5200AE}" presName="vert1" presStyleCnt="0"/>
      <dgm:spPr/>
    </dgm:pt>
    <dgm:pt modelId="{B61BB5E4-1CF5-4635-B723-971BA95D92BA}" type="pres">
      <dgm:prSet presAssocID="{5A072EE3-031F-4742-B733-F735B3E8813E}" presName="thickLine" presStyleLbl="alignNode1" presStyleIdx="5" presStyleCnt="6"/>
      <dgm:spPr/>
    </dgm:pt>
    <dgm:pt modelId="{7DD2F53D-25AF-4824-A647-B2A8CFA1D21D}" type="pres">
      <dgm:prSet presAssocID="{5A072EE3-031F-4742-B733-F735B3E8813E}" presName="horz1" presStyleCnt="0"/>
      <dgm:spPr/>
    </dgm:pt>
    <dgm:pt modelId="{DE581F16-494A-4013-935A-DC15F09A87ED}" type="pres">
      <dgm:prSet presAssocID="{5A072EE3-031F-4742-B733-F735B3E8813E}" presName="tx1" presStyleLbl="revTx" presStyleIdx="5" presStyleCnt="6"/>
      <dgm:spPr/>
    </dgm:pt>
    <dgm:pt modelId="{E1CF0158-DA76-477F-99E1-3D14700DA11E}" type="pres">
      <dgm:prSet presAssocID="{5A072EE3-031F-4742-B733-F735B3E8813E}" presName="vert1" presStyleCnt="0"/>
      <dgm:spPr/>
    </dgm:pt>
  </dgm:ptLst>
  <dgm:cxnLst>
    <dgm:cxn modelId="{84FBDB19-F899-435F-A63F-3C6AA26CE9DF}" type="presOf" srcId="{1A1FD9AF-CFE5-463C-942F-1BC44A1E438D}" destId="{9B012061-E52E-4FD2-95B4-2DE3081571B6}" srcOrd="0" destOrd="0" presId="urn:microsoft.com/office/officeart/2008/layout/LinedList"/>
    <dgm:cxn modelId="{194EC534-DFEC-404B-AB5D-06173EE1F0C1}" srcId="{D1CD6E3B-8FDD-492A-9B52-EE2A1F630088}" destId="{7C4DCAA5-B002-4B7F-8B32-B01D7812550E}" srcOrd="3" destOrd="0" parTransId="{A5CEBAEA-FEF8-4478-A44C-3AC47CBEDACA}" sibTransId="{ABD5D9E8-42BD-4358-88C7-55825C561763}"/>
    <dgm:cxn modelId="{70DBD362-7C18-439E-AC23-696CF0871886}" type="presOf" srcId="{674502EE-D49C-4B43-B918-BAF2A9B8F331}" destId="{81FA73A0-358F-47B7-BFAB-0B155F4BD68C}" srcOrd="0" destOrd="0" presId="urn:microsoft.com/office/officeart/2008/layout/LinedList"/>
    <dgm:cxn modelId="{4F9310A9-A113-417D-B6CB-9859D2782BD2}" type="presOf" srcId="{D1CD6E3B-8FDD-492A-9B52-EE2A1F630088}" destId="{1BF6481A-129B-495A-9475-2E3275313159}" srcOrd="0" destOrd="0" presId="urn:microsoft.com/office/officeart/2008/layout/LinedList"/>
    <dgm:cxn modelId="{8AC8A0AB-FC08-409B-B0A6-44F5B81110D1}" srcId="{D1CD6E3B-8FDD-492A-9B52-EE2A1F630088}" destId="{5A072EE3-031F-4742-B733-F735B3E8813E}" srcOrd="5" destOrd="0" parTransId="{AD6D2FF8-8983-4A25-821A-5FF1A1F49877}" sibTransId="{090971A2-DA0A-4FE7-B82A-A2A1FDE891CF}"/>
    <dgm:cxn modelId="{2EC52AB1-9C2B-4742-B762-EFC02568E2E3}" srcId="{D1CD6E3B-8FDD-492A-9B52-EE2A1F630088}" destId="{674502EE-D49C-4B43-B918-BAF2A9B8F331}" srcOrd="1" destOrd="0" parTransId="{A4DB2575-9EB3-4595-82ED-2449F01975E9}" sibTransId="{FC88A1F6-E594-4CA9-A5D1-BAD94C3F056E}"/>
    <dgm:cxn modelId="{156F6FB1-9983-4949-82C3-F9F2F9069C13}" srcId="{D1CD6E3B-8FDD-492A-9B52-EE2A1F630088}" destId="{581FBDED-20D3-4DC9-8F60-1F6232C8C011}" srcOrd="2" destOrd="0" parTransId="{9235810B-22EB-472D-AE3C-50BDBA51B773}" sibTransId="{347938CC-F9D2-4EAC-B263-BEB43AC7A5AA}"/>
    <dgm:cxn modelId="{10BD9BB9-AD4A-472D-B8A5-EBC11DF1C58B}" srcId="{D1CD6E3B-8FDD-492A-9B52-EE2A1F630088}" destId="{AD1F0B01-DB14-42A4-9311-530B4B5200AE}" srcOrd="4" destOrd="0" parTransId="{F2B94EFB-F2C2-43E2-8E41-075C492D29C4}" sibTransId="{861AA5F7-1A65-4942-B1EE-68E9F8FE3130}"/>
    <dgm:cxn modelId="{A13132C2-166B-4F50-B967-3F70E46E1EDE}" srcId="{D1CD6E3B-8FDD-492A-9B52-EE2A1F630088}" destId="{1A1FD9AF-CFE5-463C-942F-1BC44A1E438D}" srcOrd="0" destOrd="0" parTransId="{DAC69530-38DB-4AE3-B2D1-F58033EECF22}" sibTransId="{31FF147A-368D-4C5F-9784-9D00F5C4A21D}"/>
    <dgm:cxn modelId="{696223C3-1660-499C-9EEE-6DAC3EF1617D}" type="presOf" srcId="{7C4DCAA5-B002-4B7F-8B32-B01D7812550E}" destId="{7949B361-DBF1-4F5D-ADCD-0D4CBF369E02}" srcOrd="0" destOrd="0" presId="urn:microsoft.com/office/officeart/2008/layout/LinedList"/>
    <dgm:cxn modelId="{5FDC7BD1-D40D-442E-9DE3-6D7B571A9EAC}" type="presOf" srcId="{AD1F0B01-DB14-42A4-9311-530B4B5200AE}" destId="{AB86EC59-85F2-45EE-BB86-AD85BBBE1500}" srcOrd="0" destOrd="0" presId="urn:microsoft.com/office/officeart/2008/layout/LinedList"/>
    <dgm:cxn modelId="{F92C93D9-1360-4216-953F-70312BFF2827}" type="presOf" srcId="{581FBDED-20D3-4DC9-8F60-1F6232C8C011}" destId="{4F7C4D4F-EABD-4886-B1E5-01773118E0F7}" srcOrd="0" destOrd="0" presId="urn:microsoft.com/office/officeart/2008/layout/LinedList"/>
    <dgm:cxn modelId="{8BD248E4-B948-4266-8FAE-9D8D81BDAA59}" type="presOf" srcId="{5A072EE3-031F-4742-B733-F735B3E8813E}" destId="{DE581F16-494A-4013-935A-DC15F09A87ED}" srcOrd="0" destOrd="0" presId="urn:microsoft.com/office/officeart/2008/layout/LinedList"/>
    <dgm:cxn modelId="{418B419F-D9B8-4D1E-B932-FF9D4DD084B0}" type="presParOf" srcId="{1BF6481A-129B-495A-9475-2E3275313159}" destId="{2877276C-AAA2-4738-BE1F-C172494AED8D}" srcOrd="0" destOrd="0" presId="urn:microsoft.com/office/officeart/2008/layout/LinedList"/>
    <dgm:cxn modelId="{5B1EF58F-734B-49B8-9239-3EC61BC5D790}" type="presParOf" srcId="{1BF6481A-129B-495A-9475-2E3275313159}" destId="{DC95F543-B28D-4477-B0FD-8E10A54257F1}" srcOrd="1" destOrd="0" presId="urn:microsoft.com/office/officeart/2008/layout/LinedList"/>
    <dgm:cxn modelId="{752C7C19-FC02-492C-8BB6-CC5175121D6C}" type="presParOf" srcId="{DC95F543-B28D-4477-B0FD-8E10A54257F1}" destId="{9B012061-E52E-4FD2-95B4-2DE3081571B6}" srcOrd="0" destOrd="0" presId="urn:microsoft.com/office/officeart/2008/layout/LinedList"/>
    <dgm:cxn modelId="{8BB8BC60-AD29-4015-ACC4-65DCB20BD3A0}" type="presParOf" srcId="{DC95F543-B28D-4477-B0FD-8E10A54257F1}" destId="{F6760C72-E268-45C6-94A1-704084496320}" srcOrd="1" destOrd="0" presId="urn:microsoft.com/office/officeart/2008/layout/LinedList"/>
    <dgm:cxn modelId="{E3FD7C2B-2721-4E26-8428-EF8F0E52BDA8}" type="presParOf" srcId="{1BF6481A-129B-495A-9475-2E3275313159}" destId="{941C7A7D-BF0A-4EC6-BCDC-377AB2DFD760}" srcOrd="2" destOrd="0" presId="urn:microsoft.com/office/officeart/2008/layout/LinedList"/>
    <dgm:cxn modelId="{120A829B-F0A3-4EB6-9FDB-D60489DAD8C4}" type="presParOf" srcId="{1BF6481A-129B-495A-9475-2E3275313159}" destId="{33AEE59A-4F09-4F66-8688-D20B4B2149FF}" srcOrd="3" destOrd="0" presId="urn:microsoft.com/office/officeart/2008/layout/LinedList"/>
    <dgm:cxn modelId="{92077340-4D27-4FAE-98EA-F011F9CA6A6F}" type="presParOf" srcId="{33AEE59A-4F09-4F66-8688-D20B4B2149FF}" destId="{81FA73A0-358F-47B7-BFAB-0B155F4BD68C}" srcOrd="0" destOrd="0" presId="urn:microsoft.com/office/officeart/2008/layout/LinedList"/>
    <dgm:cxn modelId="{F446C6E5-31BB-47C5-AC1A-44FB3A0B5B0D}" type="presParOf" srcId="{33AEE59A-4F09-4F66-8688-D20B4B2149FF}" destId="{842E29BD-4464-4F58-B795-0B494B0F453E}" srcOrd="1" destOrd="0" presId="urn:microsoft.com/office/officeart/2008/layout/LinedList"/>
    <dgm:cxn modelId="{B38E0330-3BEA-4059-BD6F-3DAFEA84D387}" type="presParOf" srcId="{1BF6481A-129B-495A-9475-2E3275313159}" destId="{8B5DBD13-08C8-469D-8EA0-D4A99001DD3F}" srcOrd="4" destOrd="0" presId="urn:microsoft.com/office/officeart/2008/layout/LinedList"/>
    <dgm:cxn modelId="{9CAC6D52-F321-491C-9F1C-652D8B115EC5}" type="presParOf" srcId="{1BF6481A-129B-495A-9475-2E3275313159}" destId="{59973B89-094E-4A92-9BED-00719A810C1F}" srcOrd="5" destOrd="0" presId="urn:microsoft.com/office/officeart/2008/layout/LinedList"/>
    <dgm:cxn modelId="{E7ED95E0-0230-4AC4-B8CB-87BC89C3AA18}" type="presParOf" srcId="{59973B89-094E-4A92-9BED-00719A810C1F}" destId="{4F7C4D4F-EABD-4886-B1E5-01773118E0F7}" srcOrd="0" destOrd="0" presId="urn:microsoft.com/office/officeart/2008/layout/LinedList"/>
    <dgm:cxn modelId="{D36BAEAF-D913-487A-A81D-47C2E3EE0DDC}" type="presParOf" srcId="{59973B89-094E-4A92-9BED-00719A810C1F}" destId="{D55C361C-A831-4BB0-968A-F5224B75EFE5}" srcOrd="1" destOrd="0" presId="urn:microsoft.com/office/officeart/2008/layout/LinedList"/>
    <dgm:cxn modelId="{AF72F188-08D7-441C-92B7-73CB75328AE0}" type="presParOf" srcId="{1BF6481A-129B-495A-9475-2E3275313159}" destId="{94AC0F88-7B38-4E3F-826D-AF06FA184054}" srcOrd="6" destOrd="0" presId="urn:microsoft.com/office/officeart/2008/layout/LinedList"/>
    <dgm:cxn modelId="{011FF282-57AB-461B-AC90-3974E4A541AD}" type="presParOf" srcId="{1BF6481A-129B-495A-9475-2E3275313159}" destId="{D4966561-F04B-45E9-BAEA-0E91F076374C}" srcOrd="7" destOrd="0" presId="urn:microsoft.com/office/officeart/2008/layout/LinedList"/>
    <dgm:cxn modelId="{062310A4-B4ED-4372-81F9-6E66EB1D3D96}" type="presParOf" srcId="{D4966561-F04B-45E9-BAEA-0E91F076374C}" destId="{7949B361-DBF1-4F5D-ADCD-0D4CBF369E02}" srcOrd="0" destOrd="0" presId="urn:microsoft.com/office/officeart/2008/layout/LinedList"/>
    <dgm:cxn modelId="{D0AD6766-97B6-432A-87FD-A8FFC0942CFA}" type="presParOf" srcId="{D4966561-F04B-45E9-BAEA-0E91F076374C}" destId="{42D9F4AA-2CEB-44F3-A97A-BCD4C895E70D}" srcOrd="1" destOrd="0" presId="urn:microsoft.com/office/officeart/2008/layout/LinedList"/>
    <dgm:cxn modelId="{C7CFF4EA-2C7C-4F24-9C9C-917D3D4665DE}" type="presParOf" srcId="{1BF6481A-129B-495A-9475-2E3275313159}" destId="{FDE14F6A-47E6-41BC-B313-6CD8F220EEC5}" srcOrd="8" destOrd="0" presId="urn:microsoft.com/office/officeart/2008/layout/LinedList"/>
    <dgm:cxn modelId="{8875439C-8297-4580-9C41-0E987EA7E650}" type="presParOf" srcId="{1BF6481A-129B-495A-9475-2E3275313159}" destId="{235D8E8C-199B-4022-9490-8ED13A4B5507}" srcOrd="9" destOrd="0" presId="urn:microsoft.com/office/officeart/2008/layout/LinedList"/>
    <dgm:cxn modelId="{77853EA7-07D9-4C76-92DD-DDC12EFEF329}" type="presParOf" srcId="{235D8E8C-199B-4022-9490-8ED13A4B5507}" destId="{AB86EC59-85F2-45EE-BB86-AD85BBBE1500}" srcOrd="0" destOrd="0" presId="urn:microsoft.com/office/officeart/2008/layout/LinedList"/>
    <dgm:cxn modelId="{47B9EAB7-674D-4B7D-B053-14DC0BC13BA3}" type="presParOf" srcId="{235D8E8C-199B-4022-9490-8ED13A4B5507}" destId="{1022CE25-FA00-4D03-B319-1D786E09F943}" srcOrd="1" destOrd="0" presId="urn:microsoft.com/office/officeart/2008/layout/LinedList"/>
    <dgm:cxn modelId="{F8D52AAF-C2A1-4FB1-973F-436A2D6A8242}" type="presParOf" srcId="{1BF6481A-129B-495A-9475-2E3275313159}" destId="{B61BB5E4-1CF5-4635-B723-971BA95D92BA}" srcOrd="10" destOrd="0" presId="urn:microsoft.com/office/officeart/2008/layout/LinedList"/>
    <dgm:cxn modelId="{7FE31915-C149-4A1D-8AC1-F2D653BB11A8}" type="presParOf" srcId="{1BF6481A-129B-495A-9475-2E3275313159}" destId="{7DD2F53D-25AF-4824-A647-B2A8CFA1D21D}" srcOrd="11" destOrd="0" presId="urn:microsoft.com/office/officeart/2008/layout/LinedList"/>
    <dgm:cxn modelId="{B33C848A-35AF-434C-84C9-D05B1C6FA0D1}" type="presParOf" srcId="{7DD2F53D-25AF-4824-A647-B2A8CFA1D21D}" destId="{DE581F16-494A-4013-935A-DC15F09A87ED}" srcOrd="0" destOrd="0" presId="urn:microsoft.com/office/officeart/2008/layout/LinedList"/>
    <dgm:cxn modelId="{E05F5726-04FA-45D8-A00A-E525A6B08217}" type="presParOf" srcId="{7DD2F53D-25AF-4824-A647-B2A8CFA1D21D}" destId="{E1CF0158-DA76-477F-99E1-3D14700DA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A9715-D72B-4E4F-8B30-567AA3A7944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299126-DF34-4596-86D3-BB6CDFF8AFD0}">
      <dgm:prSet/>
      <dgm:spPr/>
      <dgm:t>
        <a:bodyPr/>
        <a:lstStyle/>
        <a:p>
          <a:r>
            <a:rPr lang="nb-NO" b="1" dirty="0"/>
            <a:t>Sommerbilletten </a:t>
          </a:r>
          <a:r>
            <a:rPr lang="nb-NO" dirty="0">
              <a:sym typeface="Wingdings" panose="05000000000000000000" pitchFamily="2" charset="2"/>
            </a:rPr>
            <a:t> Inspirasjon hentet fra Gullbilletten  </a:t>
          </a:r>
          <a:endParaRPr lang="en-US" dirty="0"/>
        </a:p>
      </dgm:t>
    </dgm:pt>
    <dgm:pt modelId="{868F0AE7-F325-4C35-9A38-201860CF8F6D}" type="parTrans" cxnId="{6C2416DC-6E13-48D5-AC3C-3D394CD4B4E7}">
      <dgm:prSet/>
      <dgm:spPr/>
      <dgm:t>
        <a:bodyPr/>
        <a:lstStyle/>
        <a:p>
          <a:endParaRPr lang="en-US"/>
        </a:p>
      </dgm:t>
    </dgm:pt>
    <dgm:pt modelId="{132B6A00-9FB9-4FC3-A91F-435E99967E4A}" type="sibTrans" cxnId="{6C2416DC-6E13-48D5-AC3C-3D394CD4B4E7}">
      <dgm:prSet/>
      <dgm:spPr/>
      <dgm:t>
        <a:bodyPr/>
        <a:lstStyle/>
        <a:p>
          <a:endParaRPr lang="en-US"/>
        </a:p>
      </dgm:t>
    </dgm:pt>
    <dgm:pt modelId="{E232F405-3146-4E94-9CEF-C040544A1ADA}">
      <dgm:prSet/>
      <dgm:spPr/>
      <dgm:t>
        <a:bodyPr/>
        <a:lstStyle/>
        <a:p>
          <a:r>
            <a:rPr lang="nb-NO"/>
            <a:t>Avtale dato for jobbmesse med VGS og Intro</a:t>
          </a:r>
          <a:endParaRPr lang="en-US"/>
        </a:p>
      </dgm:t>
    </dgm:pt>
    <dgm:pt modelId="{C3053678-28F7-45E0-9190-D69413AB3100}" type="parTrans" cxnId="{5A683C62-982E-4F8E-85F1-53827C3D3B01}">
      <dgm:prSet/>
      <dgm:spPr/>
      <dgm:t>
        <a:bodyPr/>
        <a:lstStyle/>
        <a:p>
          <a:endParaRPr lang="en-US"/>
        </a:p>
      </dgm:t>
    </dgm:pt>
    <dgm:pt modelId="{860EA2F3-E07B-4F65-AFCE-E163339ED8D9}" type="sibTrans" cxnId="{5A683C62-982E-4F8E-85F1-53827C3D3B01}">
      <dgm:prSet/>
      <dgm:spPr/>
      <dgm:t>
        <a:bodyPr/>
        <a:lstStyle/>
        <a:p>
          <a:endParaRPr lang="en-US"/>
        </a:p>
      </dgm:t>
    </dgm:pt>
    <dgm:pt modelId="{395F2CCD-82DF-4875-A6CE-F0A36A144DEC}">
      <dgm:prSet/>
      <dgm:spPr/>
      <dgm:t>
        <a:bodyPr/>
        <a:lstStyle/>
        <a:p>
          <a:r>
            <a:rPr lang="nb-NO"/>
            <a:t>Jobbsøkerkurs før jobbmessa</a:t>
          </a:r>
          <a:endParaRPr lang="en-US"/>
        </a:p>
      </dgm:t>
    </dgm:pt>
    <dgm:pt modelId="{48CB5B13-F893-4CC0-9C84-14B3606D02BE}" type="parTrans" cxnId="{F7A57D01-E665-4A66-A926-14A5F4AA19F1}">
      <dgm:prSet/>
      <dgm:spPr/>
      <dgm:t>
        <a:bodyPr/>
        <a:lstStyle/>
        <a:p>
          <a:endParaRPr lang="en-US"/>
        </a:p>
      </dgm:t>
    </dgm:pt>
    <dgm:pt modelId="{CF467615-4673-4AD6-9929-581F0586E01F}" type="sibTrans" cxnId="{F7A57D01-E665-4A66-A926-14A5F4AA19F1}">
      <dgm:prSet/>
      <dgm:spPr/>
      <dgm:t>
        <a:bodyPr/>
        <a:lstStyle/>
        <a:p>
          <a:endParaRPr lang="en-US"/>
        </a:p>
      </dgm:t>
    </dgm:pt>
    <dgm:pt modelId="{9F7CC153-DAC1-4E7F-8B35-A8EAB5CE2539}">
      <dgm:prSet/>
      <dgm:spPr/>
      <dgm:t>
        <a:bodyPr/>
        <a:lstStyle/>
        <a:p>
          <a:r>
            <a:rPr lang="nb-NO"/>
            <a:t>Informasjonsmøte til arbeidsgivere om sommerbilletten og verktøykassa vår</a:t>
          </a:r>
          <a:endParaRPr lang="en-US"/>
        </a:p>
      </dgm:t>
    </dgm:pt>
    <dgm:pt modelId="{609820A2-D9CE-44D0-BBE9-F4882FBCB76A}" type="parTrans" cxnId="{A75A1522-7CD5-4410-9ECC-DE2AA3CB7760}">
      <dgm:prSet/>
      <dgm:spPr/>
      <dgm:t>
        <a:bodyPr/>
        <a:lstStyle/>
        <a:p>
          <a:endParaRPr lang="en-US"/>
        </a:p>
      </dgm:t>
    </dgm:pt>
    <dgm:pt modelId="{B25884E6-0567-4EEF-BE75-365AE726F1C5}" type="sibTrans" cxnId="{A75A1522-7CD5-4410-9ECC-DE2AA3CB7760}">
      <dgm:prSet/>
      <dgm:spPr/>
      <dgm:t>
        <a:bodyPr/>
        <a:lstStyle/>
        <a:p>
          <a:endParaRPr lang="en-US"/>
        </a:p>
      </dgm:t>
    </dgm:pt>
    <dgm:pt modelId="{033F116E-23FA-4180-96CF-2F52904E05E0}">
      <dgm:prSet/>
      <dgm:spPr/>
      <dgm:t>
        <a:bodyPr/>
        <a:lstStyle/>
        <a:p>
          <a:r>
            <a:rPr lang="nb-NO"/>
            <a:t>Dele info via SoMe, Flyers, Aktivitetsplanen</a:t>
          </a:r>
          <a:endParaRPr lang="en-US"/>
        </a:p>
      </dgm:t>
    </dgm:pt>
    <dgm:pt modelId="{F95DC315-0F23-4BB2-B7A9-EABDC713C211}" type="parTrans" cxnId="{9B591DC3-DDE5-412A-A42F-6CDA6FFF67D1}">
      <dgm:prSet/>
      <dgm:spPr/>
      <dgm:t>
        <a:bodyPr/>
        <a:lstStyle/>
        <a:p>
          <a:endParaRPr lang="en-US"/>
        </a:p>
      </dgm:t>
    </dgm:pt>
    <dgm:pt modelId="{91A9DCA4-B19B-42FE-8485-2ED24DA80D3D}" type="sibTrans" cxnId="{9B591DC3-DDE5-412A-A42F-6CDA6FFF67D1}">
      <dgm:prSet/>
      <dgm:spPr/>
      <dgm:t>
        <a:bodyPr/>
        <a:lstStyle/>
        <a:p>
          <a:endParaRPr lang="en-US"/>
        </a:p>
      </dgm:t>
    </dgm:pt>
    <dgm:pt modelId="{1F9F876E-E481-4D4A-BEB6-E18CA1D1A5E6}">
      <dgm:prSet/>
      <dgm:spPr/>
      <dgm:t>
        <a:bodyPr/>
        <a:lstStyle/>
        <a:p>
          <a:r>
            <a:rPr lang="nb-NO"/>
            <a:t>Dele ut sommerbilletten til alle (under 30 år) som kommer</a:t>
          </a:r>
          <a:endParaRPr lang="en-US"/>
        </a:p>
      </dgm:t>
    </dgm:pt>
    <dgm:pt modelId="{411BE050-EBA9-4F85-B150-8B92D8D324DD}" type="parTrans" cxnId="{6EC7691C-6C81-4D58-9321-82FAB71F3E65}">
      <dgm:prSet/>
      <dgm:spPr/>
      <dgm:t>
        <a:bodyPr/>
        <a:lstStyle/>
        <a:p>
          <a:endParaRPr lang="en-US"/>
        </a:p>
      </dgm:t>
    </dgm:pt>
    <dgm:pt modelId="{9DD51A23-1DB8-4B52-8FFF-BF9AB99D9C1E}" type="sibTrans" cxnId="{6EC7691C-6C81-4D58-9321-82FAB71F3E65}">
      <dgm:prSet/>
      <dgm:spPr/>
      <dgm:t>
        <a:bodyPr/>
        <a:lstStyle/>
        <a:p>
          <a:endParaRPr lang="en-US"/>
        </a:p>
      </dgm:t>
    </dgm:pt>
    <dgm:pt modelId="{547F1E16-F790-42EF-8F70-CB85E2D9E15E}">
      <dgm:prSet/>
      <dgm:spPr/>
      <dgm:t>
        <a:bodyPr/>
        <a:lstStyle/>
        <a:p>
          <a:r>
            <a:rPr lang="nb-NO"/>
            <a:t>Innvitere ungdomsskoleelever</a:t>
          </a:r>
          <a:endParaRPr lang="en-US"/>
        </a:p>
      </dgm:t>
    </dgm:pt>
    <dgm:pt modelId="{924E7BDE-C6AF-4C59-9103-3C02E55A8E42}" type="parTrans" cxnId="{4669BF6D-1509-4773-9171-4730AB221B35}">
      <dgm:prSet/>
      <dgm:spPr/>
      <dgm:t>
        <a:bodyPr/>
        <a:lstStyle/>
        <a:p>
          <a:endParaRPr lang="en-US"/>
        </a:p>
      </dgm:t>
    </dgm:pt>
    <dgm:pt modelId="{E9ECA732-EAE1-4B94-B17A-9D515DEDB37D}" type="sibTrans" cxnId="{4669BF6D-1509-4773-9171-4730AB221B35}">
      <dgm:prSet/>
      <dgm:spPr/>
      <dgm:t>
        <a:bodyPr/>
        <a:lstStyle/>
        <a:p>
          <a:endParaRPr lang="en-US"/>
        </a:p>
      </dgm:t>
    </dgm:pt>
    <dgm:pt modelId="{16846DA3-EFE9-4D9C-89A5-E95DB7E148AB}">
      <dgm:prSet/>
      <dgm:spPr/>
      <dgm:t>
        <a:bodyPr/>
        <a:lstStyle/>
        <a:p>
          <a:r>
            <a:rPr lang="nb-NO"/>
            <a:t>Mat og drikke? Konkurranser? </a:t>
          </a:r>
          <a:endParaRPr lang="en-US"/>
        </a:p>
      </dgm:t>
    </dgm:pt>
    <dgm:pt modelId="{BD4A0198-0BB9-46F1-A3AC-9383F43CCCFB}" type="parTrans" cxnId="{995349F5-32B5-419D-874F-FF132A8EA705}">
      <dgm:prSet/>
      <dgm:spPr/>
      <dgm:t>
        <a:bodyPr/>
        <a:lstStyle/>
        <a:p>
          <a:endParaRPr lang="en-US"/>
        </a:p>
      </dgm:t>
    </dgm:pt>
    <dgm:pt modelId="{4BD64B5B-C3FB-44E6-8209-5E3C618200B2}" type="sibTrans" cxnId="{995349F5-32B5-419D-874F-FF132A8EA705}">
      <dgm:prSet/>
      <dgm:spPr/>
      <dgm:t>
        <a:bodyPr/>
        <a:lstStyle/>
        <a:p>
          <a:endParaRPr lang="en-US"/>
        </a:p>
      </dgm:t>
    </dgm:pt>
    <dgm:pt modelId="{3212E7E9-DA7B-40E8-B09E-AC2BAB9822BC}" type="pres">
      <dgm:prSet presAssocID="{1DDA9715-D72B-4E4F-8B30-567AA3A79444}" presName="vert0" presStyleCnt="0">
        <dgm:presLayoutVars>
          <dgm:dir/>
          <dgm:animOne val="branch"/>
          <dgm:animLvl val="lvl"/>
        </dgm:presLayoutVars>
      </dgm:prSet>
      <dgm:spPr/>
    </dgm:pt>
    <dgm:pt modelId="{7A617A12-AFAA-47F8-94D2-32002EE2097D}" type="pres">
      <dgm:prSet presAssocID="{58299126-DF34-4596-86D3-BB6CDFF8AFD0}" presName="thickLine" presStyleLbl="alignNode1" presStyleIdx="0" presStyleCnt="8"/>
      <dgm:spPr/>
    </dgm:pt>
    <dgm:pt modelId="{30894BFE-CCBD-42E1-96A2-61674B0FAEC5}" type="pres">
      <dgm:prSet presAssocID="{58299126-DF34-4596-86D3-BB6CDFF8AFD0}" presName="horz1" presStyleCnt="0"/>
      <dgm:spPr/>
    </dgm:pt>
    <dgm:pt modelId="{0D5B18F7-804D-4FF2-BE4C-4492C1C460AC}" type="pres">
      <dgm:prSet presAssocID="{58299126-DF34-4596-86D3-BB6CDFF8AFD0}" presName="tx1" presStyleLbl="revTx" presStyleIdx="0" presStyleCnt="8"/>
      <dgm:spPr/>
    </dgm:pt>
    <dgm:pt modelId="{F2FFA0BC-1731-43ED-A490-60F91421D7FF}" type="pres">
      <dgm:prSet presAssocID="{58299126-DF34-4596-86D3-BB6CDFF8AFD0}" presName="vert1" presStyleCnt="0"/>
      <dgm:spPr/>
    </dgm:pt>
    <dgm:pt modelId="{6EB25A6F-0AC6-4A10-A216-379E94C3392E}" type="pres">
      <dgm:prSet presAssocID="{E232F405-3146-4E94-9CEF-C040544A1ADA}" presName="thickLine" presStyleLbl="alignNode1" presStyleIdx="1" presStyleCnt="8"/>
      <dgm:spPr/>
    </dgm:pt>
    <dgm:pt modelId="{FB533143-A8F2-4BA7-99D0-9A54D9A97742}" type="pres">
      <dgm:prSet presAssocID="{E232F405-3146-4E94-9CEF-C040544A1ADA}" presName="horz1" presStyleCnt="0"/>
      <dgm:spPr/>
    </dgm:pt>
    <dgm:pt modelId="{105F65EB-FDF7-48BB-8BF9-0B563F6C1BE2}" type="pres">
      <dgm:prSet presAssocID="{E232F405-3146-4E94-9CEF-C040544A1ADA}" presName="tx1" presStyleLbl="revTx" presStyleIdx="1" presStyleCnt="8"/>
      <dgm:spPr/>
    </dgm:pt>
    <dgm:pt modelId="{43280D49-A399-41D6-9991-64BAAABBEAEF}" type="pres">
      <dgm:prSet presAssocID="{E232F405-3146-4E94-9CEF-C040544A1ADA}" presName="vert1" presStyleCnt="0"/>
      <dgm:spPr/>
    </dgm:pt>
    <dgm:pt modelId="{67D4FD6C-8786-41A9-B5E1-65C62AC12FC6}" type="pres">
      <dgm:prSet presAssocID="{395F2CCD-82DF-4875-A6CE-F0A36A144DEC}" presName="thickLine" presStyleLbl="alignNode1" presStyleIdx="2" presStyleCnt="8"/>
      <dgm:spPr/>
    </dgm:pt>
    <dgm:pt modelId="{B627F5A0-76BB-41ED-BEC7-1428AD0231B1}" type="pres">
      <dgm:prSet presAssocID="{395F2CCD-82DF-4875-A6CE-F0A36A144DEC}" presName="horz1" presStyleCnt="0"/>
      <dgm:spPr/>
    </dgm:pt>
    <dgm:pt modelId="{718F809E-9256-48C4-95F4-BCA60C754C6A}" type="pres">
      <dgm:prSet presAssocID="{395F2CCD-82DF-4875-A6CE-F0A36A144DEC}" presName="tx1" presStyleLbl="revTx" presStyleIdx="2" presStyleCnt="8"/>
      <dgm:spPr/>
    </dgm:pt>
    <dgm:pt modelId="{8EF3158C-5139-40DF-A16E-F5D9BDC84D1E}" type="pres">
      <dgm:prSet presAssocID="{395F2CCD-82DF-4875-A6CE-F0A36A144DEC}" presName="vert1" presStyleCnt="0"/>
      <dgm:spPr/>
    </dgm:pt>
    <dgm:pt modelId="{87C86E63-8060-46D5-80EB-52518386705A}" type="pres">
      <dgm:prSet presAssocID="{9F7CC153-DAC1-4E7F-8B35-A8EAB5CE2539}" presName="thickLine" presStyleLbl="alignNode1" presStyleIdx="3" presStyleCnt="8"/>
      <dgm:spPr/>
    </dgm:pt>
    <dgm:pt modelId="{89BBBA85-B92E-4314-8BC9-9F087B1A3C71}" type="pres">
      <dgm:prSet presAssocID="{9F7CC153-DAC1-4E7F-8B35-A8EAB5CE2539}" presName="horz1" presStyleCnt="0"/>
      <dgm:spPr/>
    </dgm:pt>
    <dgm:pt modelId="{069406D1-F5D9-4D25-89C6-E259AAA5BD66}" type="pres">
      <dgm:prSet presAssocID="{9F7CC153-DAC1-4E7F-8B35-A8EAB5CE2539}" presName="tx1" presStyleLbl="revTx" presStyleIdx="3" presStyleCnt="8"/>
      <dgm:spPr/>
    </dgm:pt>
    <dgm:pt modelId="{E03F5871-A1B7-4F10-8A2D-1422600EAE99}" type="pres">
      <dgm:prSet presAssocID="{9F7CC153-DAC1-4E7F-8B35-A8EAB5CE2539}" presName="vert1" presStyleCnt="0"/>
      <dgm:spPr/>
    </dgm:pt>
    <dgm:pt modelId="{F28AA971-F1F7-46C6-ACD0-98D7B34CA4E6}" type="pres">
      <dgm:prSet presAssocID="{033F116E-23FA-4180-96CF-2F52904E05E0}" presName="thickLine" presStyleLbl="alignNode1" presStyleIdx="4" presStyleCnt="8"/>
      <dgm:spPr/>
    </dgm:pt>
    <dgm:pt modelId="{3E774DF0-77FA-4691-9C4F-FA180045C837}" type="pres">
      <dgm:prSet presAssocID="{033F116E-23FA-4180-96CF-2F52904E05E0}" presName="horz1" presStyleCnt="0"/>
      <dgm:spPr/>
    </dgm:pt>
    <dgm:pt modelId="{0F8AEBAC-A34C-44A5-BC96-1CEB48405735}" type="pres">
      <dgm:prSet presAssocID="{033F116E-23FA-4180-96CF-2F52904E05E0}" presName="tx1" presStyleLbl="revTx" presStyleIdx="4" presStyleCnt="8"/>
      <dgm:spPr/>
    </dgm:pt>
    <dgm:pt modelId="{55A9A9B3-C64F-4620-A591-2DF4B123B2E5}" type="pres">
      <dgm:prSet presAssocID="{033F116E-23FA-4180-96CF-2F52904E05E0}" presName="vert1" presStyleCnt="0"/>
      <dgm:spPr/>
    </dgm:pt>
    <dgm:pt modelId="{6D41FC63-DD2D-49B0-AC09-F69739A68B25}" type="pres">
      <dgm:prSet presAssocID="{1F9F876E-E481-4D4A-BEB6-E18CA1D1A5E6}" presName="thickLine" presStyleLbl="alignNode1" presStyleIdx="5" presStyleCnt="8"/>
      <dgm:spPr/>
    </dgm:pt>
    <dgm:pt modelId="{33E8EA23-7BF3-4FAC-80AA-069740C161B8}" type="pres">
      <dgm:prSet presAssocID="{1F9F876E-E481-4D4A-BEB6-E18CA1D1A5E6}" presName="horz1" presStyleCnt="0"/>
      <dgm:spPr/>
    </dgm:pt>
    <dgm:pt modelId="{C5AA2F8E-B999-44C0-AA75-186A46D2A549}" type="pres">
      <dgm:prSet presAssocID="{1F9F876E-E481-4D4A-BEB6-E18CA1D1A5E6}" presName="tx1" presStyleLbl="revTx" presStyleIdx="5" presStyleCnt="8"/>
      <dgm:spPr/>
    </dgm:pt>
    <dgm:pt modelId="{66CB5215-1197-4B14-A13D-C25023DBDA9A}" type="pres">
      <dgm:prSet presAssocID="{1F9F876E-E481-4D4A-BEB6-E18CA1D1A5E6}" presName="vert1" presStyleCnt="0"/>
      <dgm:spPr/>
    </dgm:pt>
    <dgm:pt modelId="{9FD964ED-B3E2-4A0A-B78B-33D65C144AC6}" type="pres">
      <dgm:prSet presAssocID="{547F1E16-F790-42EF-8F70-CB85E2D9E15E}" presName="thickLine" presStyleLbl="alignNode1" presStyleIdx="6" presStyleCnt="8"/>
      <dgm:spPr/>
    </dgm:pt>
    <dgm:pt modelId="{15F7251D-9158-42C9-953C-D2D98E1E2ACE}" type="pres">
      <dgm:prSet presAssocID="{547F1E16-F790-42EF-8F70-CB85E2D9E15E}" presName="horz1" presStyleCnt="0"/>
      <dgm:spPr/>
    </dgm:pt>
    <dgm:pt modelId="{CC48E279-79CD-4DD7-942E-7F833F72898C}" type="pres">
      <dgm:prSet presAssocID="{547F1E16-F790-42EF-8F70-CB85E2D9E15E}" presName="tx1" presStyleLbl="revTx" presStyleIdx="6" presStyleCnt="8"/>
      <dgm:spPr/>
    </dgm:pt>
    <dgm:pt modelId="{38C2FC0C-58AE-498C-B858-7812D4446009}" type="pres">
      <dgm:prSet presAssocID="{547F1E16-F790-42EF-8F70-CB85E2D9E15E}" presName="vert1" presStyleCnt="0"/>
      <dgm:spPr/>
    </dgm:pt>
    <dgm:pt modelId="{5CB2250D-5119-4023-BCF6-320BDD999895}" type="pres">
      <dgm:prSet presAssocID="{16846DA3-EFE9-4D9C-89A5-E95DB7E148AB}" presName="thickLine" presStyleLbl="alignNode1" presStyleIdx="7" presStyleCnt="8"/>
      <dgm:spPr/>
    </dgm:pt>
    <dgm:pt modelId="{B1C3962F-41CC-49A4-981B-E58DE03BDD2A}" type="pres">
      <dgm:prSet presAssocID="{16846DA3-EFE9-4D9C-89A5-E95DB7E148AB}" presName="horz1" presStyleCnt="0"/>
      <dgm:spPr/>
    </dgm:pt>
    <dgm:pt modelId="{33C20AAF-DB4D-4DBD-BBE2-C18A22A08D70}" type="pres">
      <dgm:prSet presAssocID="{16846DA3-EFE9-4D9C-89A5-E95DB7E148AB}" presName="tx1" presStyleLbl="revTx" presStyleIdx="7" presStyleCnt="8"/>
      <dgm:spPr/>
    </dgm:pt>
    <dgm:pt modelId="{E3C07586-B3EA-4065-AAB5-2C2D3ABBA19E}" type="pres">
      <dgm:prSet presAssocID="{16846DA3-EFE9-4D9C-89A5-E95DB7E148AB}" presName="vert1" presStyleCnt="0"/>
      <dgm:spPr/>
    </dgm:pt>
  </dgm:ptLst>
  <dgm:cxnLst>
    <dgm:cxn modelId="{F7A57D01-E665-4A66-A926-14A5F4AA19F1}" srcId="{1DDA9715-D72B-4E4F-8B30-567AA3A79444}" destId="{395F2CCD-82DF-4875-A6CE-F0A36A144DEC}" srcOrd="2" destOrd="0" parTransId="{48CB5B13-F893-4CC0-9C84-14B3606D02BE}" sibTransId="{CF467615-4673-4AD6-9929-581F0586E01F}"/>
    <dgm:cxn modelId="{0E681B19-FB10-4FE5-B23C-9B0595DD13FE}" type="presOf" srcId="{1DDA9715-D72B-4E4F-8B30-567AA3A79444}" destId="{3212E7E9-DA7B-40E8-B09E-AC2BAB9822BC}" srcOrd="0" destOrd="0" presId="urn:microsoft.com/office/officeart/2008/layout/LinedList"/>
    <dgm:cxn modelId="{6C1DD11A-0650-4B7B-A746-CE39D0915BCE}" type="presOf" srcId="{9F7CC153-DAC1-4E7F-8B35-A8EAB5CE2539}" destId="{069406D1-F5D9-4D25-89C6-E259AAA5BD66}" srcOrd="0" destOrd="0" presId="urn:microsoft.com/office/officeart/2008/layout/LinedList"/>
    <dgm:cxn modelId="{6EC7691C-6C81-4D58-9321-82FAB71F3E65}" srcId="{1DDA9715-D72B-4E4F-8B30-567AA3A79444}" destId="{1F9F876E-E481-4D4A-BEB6-E18CA1D1A5E6}" srcOrd="5" destOrd="0" parTransId="{411BE050-EBA9-4F85-B150-8B92D8D324DD}" sibTransId="{9DD51A23-1DB8-4B52-8FFF-BF9AB99D9C1E}"/>
    <dgm:cxn modelId="{A75A1522-7CD5-4410-9ECC-DE2AA3CB7760}" srcId="{1DDA9715-D72B-4E4F-8B30-567AA3A79444}" destId="{9F7CC153-DAC1-4E7F-8B35-A8EAB5CE2539}" srcOrd="3" destOrd="0" parTransId="{609820A2-D9CE-44D0-BBE9-F4882FBCB76A}" sibTransId="{B25884E6-0567-4EEF-BE75-365AE726F1C5}"/>
    <dgm:cxn modelId="{7E7B7E27-974A-4835-AFD3-D7AA975B7173}" type="presOf" srcId="{547F1E16-F790-42EF-8F70-CB85E2D9E15E}" destId="{CC48E279-79CD-4DD7-942E-7F833F72898C}" srcOrd="0" destOrd="0" presId="urn:microsoft.com/office/officeart/2008/layout/LinedList"/>
    <dgm:cxn modelId="{5A683C62-982E-4F8E-85F1-53827C3D3B01}" srcId="{1DDA9715-D72B-4E4F-8B30-567AA3A79444}" destId="{E232F405-3146-4E94-9CEF-C040544A1ADA}" srcOrd="1" destOrd="0" parTransId="{C3053678-28F7-45E0-9190-D69413AB3100}" sibTransId="{860EA2F3-E07B-4F65-AFCE-E163339ED8D9}"/>
    <dgm:cxn modelId="{4669BF6D-1509-4773-9171-4730AB221B35}" srcId="{1DDA9715-D72B-4E4F-8B30-567AA3A79444}" destId="{547F1E16-F790-42EF-8F70-CB85E2D9E15E}" srcOrd="6" destOrd="0" parTransId="{924E7BDE-C6AF-4C59-9103-3C02E55A8E42}" sibTransId="{E9ECA732-EAE1-4B94-B17A-9D515DEDB37D}"/>
    <dgm:cxn modelId="{AF7F0281-D43D-4057-8DC0-55D300F3E3B4}" type="presOf" srcId="{1F9F876E-E481-4D4A-BEB6-E18CA1D1A5E6}" destId="{C5AA2F8E-B999-44C0-AA75-186A46D2A549}" srcOrd="0" destOrd="0" presId="urn:microsoft.com/office/officeart/2008/layout/LinedList"/>
    <dgm:cxn modelId="{1FC39D81-C98A-411C-9AD2-6B3F485D3076}" type="presOf" srcId="{58299126-DF34-4596-86D3-BB6CDFF8AFD0}" destId="{0D5B18F7-804D-4FF2-BE4C-4492C1C460AC}" srcOrd="0" destOrd="0" presId="urn:microsoft.com/office/officeart/2008/layout/LinedList"/>
    <dgm:cxn modelId="{943187AA-B091-497A-84A7-07946CFCFC71}" type="presOf" srcId="{E232F405-3146-4E94-9CEF-C040544A1ADA}" destId="{105F65EB-FDF7-48BB-8BF9-0B563F6C1BE2}" srcOrd="0" destOrd="0" presId="urn:microsoft.com/office/officeart/2008/layout/LinedList"/>
    <dgm:cxn modelId="{B8E6B0AB-0083-46C2-B65B-4C8867451004}" type="presOf" srcId="{16846DA3-EFE9-4D9C-89A5-E95DB7E148AB}" destId="{33C20AAF-DB4D-4DBD-BBE2-C18A22A08D70}" srcOrd="0" destOrd="0" presId="urn:microsoft.com/office/officeart/2008/layout/LinedList"/>
    <dgm:cxn modelId="{701B71BD-9A75-4BE2-A01F-8F4846DF1F37}" type="presOf" srcId="{395F2CCD-82DF-4875-A6CE-F0A36A144DEC}" destId="{718F809E-9256-48C4-95F4-BCA60C754C6A}" srcOrd="0" destOrd="0" presId="urn:microsoft.com/office/officeart/2008/layout/LinedList"/>
    <dgm:cxn modelId="{2BAB56BE-4C46-4561-B890-C3A3C6547932}" type="presOf" srcId="{033F116E-23FA-4180-96CF-2F52904E05E0}" destId="{0F8AEBAC-A34C-44A5-BC96-1CEB48405735}" srcOrd="0" destOrd="0" presId="urn:microsoft.com/office/officeart/2008/layout/LinedList"/>
    <dgm:cxn modelId="{9B591DC3-DDE5-412A-A42F-6CDA6FFF67D1}" srcId="{1DDA9715-D72B-4E4F-8B30-567AA3A79444}" destId="{033F116E-23FA-4180-96CF-2F52904E05E0}" srcOrd="4" destOrd="0" parTransId="{F95DC315-0F23-4BB2-B7A9-EABDC713C211}" sibTransId="{91A9DCA4-B19B-42FE-8485-2ED24DA80D3D}"/>
    <dgm:cxn modelId="{6C2416DC-6E13-48D5-AC3C-3D394CD4B4E7}" srcId="{1DDA9715-D72B-4E4F-8B30-567AA3A79444}" destId="{58299126-DF34-4596-86D3-BB6CDFF8AFD0}" srcOrd="0" destOrd="0" parTransId="{868F0AE7-F325-4C35-9A38-201860CF8F6D}" sibTransId="{132B6A00-9FB9-4FC3-A91F-435E99967E4A}"/>
    <dgm:cxn modelId="{995349F5-32B5-419D-874F-FF132A8EA705}" srcId="{1DDA9715-D72B-4E4F-8B30-567AA3A79444}" destId="{16846DA3-EFE9-4D9C-89A5-E95DB7E148AB}" srcOrd="7" destOrd="0" parTransId="{BD4A0198-0BB9-46F1-A3AC-9383F43CCCFB}" sibTransId="{4BD64B5B-C3FB-44E6-8209-5E3C618200B2}"/>
    <dgm:cxn modelId="{5D408DEB-0F21-47CC-A786-6D1B73CF0DA5}" type="presParOf" srcId="{3212E7E9-DA7B-40E8-B09E-AC2BAB9822BC}" destId="{7A617A12-AFAA-47F8-94D2-32002EE2097D}" srcOrd="0" destOrd="0" presId="urn:microsoft.com/office/officeart/2008/layout/LinedList"/>
    <dgm:cxn modelId="{3C513016-4944-4B98-A428-890F19B48E9A}" type="presParOf" srcId="{3212E7E9-DA7B-40E8-B09E-AC2BAB9822BC}" destId="{30894BFE-CCBD-42E1-96A2-61674B0FAEC5}" srcOrd="1" destOrd="0" presId="urn:microsoft.com/office/officeart/2008/layout/LinedList"/>
    <dgm:cxn modelId="{212BCB1F-9874-4CC3-8DF6-C0B928F80858}" type="presParOf" srcId="{30894BFE-CCBD-42E1-96A2-61674B0FAEC5}" destId="{0D5B18F7-804D-4FF2-BE4C-4492C1C460AC}" srcOrd="0" destOrd="0" presId="urn:microsoft.com/office/officeart/2008/layout/LinedList"/>
    <dgm:cxn modelId="{8085AC65-60F3-4FD3-A28A-9529006E34EB}" type="presParOf" srcId="{30894BFE-CCBD-42E1-96A2-61674B0FAEC5}" destId="{F2FFA0BC-1731-43ED-A490-60F91421D7FF}" srcOrd="1" destOrd="0" presId="urn:microsoft.com/office/officeart/2008/layout/LinedList"/>
    <dgm:cxn modelId="{966DB04F-0E8B-4F0C-8E03-463DAF4AC174}" type="presParOf" srcId="{3212E7E9-DA7B-40E8-B09E-AC2BAB9822BC}" destId="{6EB25A6F-0AC6-4A10-A216-379E94C3392E}" srcOrd="2" destOrd="0" presId="urn:microsoft.com/office/officeart/2008/layout/LinedList"/>
    <dgm:cxn modelId="{36C54CA6-CE59-4D69-99FF-BD24DB64B854}" type="presParOf" srcId="{3212E7E9-DA7B-40E8-B09E-AC2BAB9822BC}" destId="{FB533143-A8F2-4BA7-99D0-9A54D9A97742}" srcOrd="3" destOrd="0" presId="urn:microsoft.com/office/officeart/2008/layout/LinedList"/>
    <dgm:cxn modelId="{7CEB4619-B903-4C9A-B28B-97BF4F9D0B6E}" type="presParOf" srcId="{FB533143-A8F2-4BA7-99D0-9A54D9A97742}" destId="{105F65EB-FDF7-48BB-8BF9-0B563F6C1BE2}" srcOrd="0" destOrd="0" presId="urn:microsoft.com/office/officeart/2008/layout/LinedList"/>
    <dgm:cxn modelId="{F598FD81-3CF1-4379-BC73-095948E5BDC4}" type="presParOf" srcId="{FB533143-A8F2-4BA7-99D0-9A54D9A97742}" destId="{43280D49-A399-41D6-9991-64BAAABBEAEF}" srcOrd="1" destOrd="0" presId="urn:microsoft.com/office/officeart/2008/layout/LinedList"/>
    <dgm:cxn modelId="{708A1E2B-C70B-4F66-86B4-CC1F5CC577BB}" type="presParOf" srcId="{3212E7E9-DA7B-40E8-B09E-AC2BAB9822BC}" destId="{67D4FD6C-8786-41A9-B5E1-65C62AC12FC6}" srcOrd="4" destOrd="0" presId="urn:microsoft.com/office/officeart/2008/layout/LinedList"/>
    <dgm:cxn modelId="{AD3866EC-9C9B-4215-958A-EE9F5028FC83}" type="presParOf" srcId="{3212E7E9-DA7B-40E8-B09E-AC2BAB9822BC}" destId="{B627F5A0-76BB-41ED-BEC7-1428AD0231B1}" srcOrd="5" destOrd="0" presId="urn:microsoft.com/office/officeart/2008/layout/LinedList"/>
    <dgm:cxn modelId="{BE51768A-31E9-43B3-A043-94E0328AB529}" type="presParOf" srcId="{B627F5A0-76BB-41ED-BEC7-1428AD0231B1}" destId="{718F809E-9256-48C4-95F4-BCA60C754C6A}" srcOrd="0" destOrd="0" presId="urn:microsoft.com/office/officeart/2008/layout/LinedList"/>
    <dgm:cxn modelId="{0A3976B0-9CD2-4E62-BB64-F7245C7E2EF5}" type="presParOf" srcId="{B627F5A0-76BB-41ED-BEC7-1428AD0231B1}" destId="{8EF3158C-5139-40DF-A16E-F5D9BDC84D1E}" srcOrd="1" destOrd="0" presId="urn:microsoft.com/office/officeart/2008/layout/LinedList"/>
    <dgm:cxn modelId="{32C6B58F-0346-4D41-84D8-43A9B6BCD352}" type="presParOf" srcId="{3212E7E9-DA7B-40E8-B09E-AC2BAB9822BC}" destId="{87C86E63-8060-46D5-80EB-52518386705A}" srcOrd="6" destOrd="0" presId="urn:microsoft.com/office/officeart/2008/layout/LinedList"/>
    <dgm:cxn modelId="{627AE5DF-7E81-4927-961D-E46B0643EA99}" type="presParOf" srcId="{3212E7E9-DA7B-40E8-B09E-AC2BAB9822BC}" destId="{89BBBA85-B92E-4314-8BC9-9F087B1A3C71}" srcOrd="7" destOrd="0" presId="urn:microsoft.com/office/officeart/2008/layout/LinedList"/>
    <dgm:cxn modelId="{B6CC4D5B-637F-457A-A9DE-521955943B39}" type="presParOf" srcId="{89BBBA85-B92E-4314-8BC9-9F087B1A3C71}" destId="{069406D1-F5D9-4D25-89C6-E259AAA5BD66}" srcOrd="0" destOrd="0" presId="urn:microsoft.com/office/officeart/2008/layout/LinedList"/>
    <dgm:cxn modelId="{9CA9599A-DA99-473B-A596-BF59CF5872DF}" type="presParOf" srcId="{89BBBA85-B92E-4314-8BC9-9F087B1A3C71}" destId="{E03F5871-A1B7-4F10-8A2D-1422600EAE99}" srcOrd="1" destOrd="0" presId="urn:microsoft.com/office/officeart/2008/layout/LinedList"/>
    <dgm:cxn modelId="{189EFD0E-686C-4B0D-8BF8-0DC2BC0DCE43}" type="presParOf" srcId="{3212E7E9-DA7B-40E8-B09E-AC2BAB9822BC}" destId="{F28AA971-F1F7-46C6-ACD0-98D7B34CA4E6}" srcOrd="8" destOrd="0" presId="urn:microsoft.com/office/officeart/2008/layout/LinedList"/>
    <dgm:cxn modelId="{604599E6-B68E-4654-8004-5AF28A5ABCAA}" type="presParOf" srcId="{3212E7E9-DA7B-40E8-B09E-AC2BAB9822BC}" destId="{3E774DF0-77FA-4691-9C4F-FA180045C837}" srcOrd="9" destOrd="0" presId="urn:microsoft.com/office/officeart/2008/layout/LinedList"/>
    <dgm:cxn modelId="{42422AE9-8308-4187-A327-4203657A5DB3}" type="presParOf" srcId="{3E774DF0-77FA-4691-9C4F-FA180045C837}" destId="{0F8AEBAC-A34C-44A5-BC96-1CEB48405735}" srcOrd="0" destOrd="0" presId="urn:microsoft.com/office/officeart/2008/layout/LinedList"/>
    <dgm:cxn modelId="{60319C6D-92AE-49B2-ACB1-37C806D3B846}" type="presParOf" srcId="{3E774DF0-77FA-4691-9C4F-FA180045C837}" destId="{55A9A9B3-C64F-4620-A591-2DF4B123B2E5}" srcOrd="1" destOrd="0" presId="urn:microsoft.com/office/officeart/2008/layout/LinedList"/>
    <dgm:cxn modelId="{735CC9F6-31D8-413B-AC28-1363D9BBEAE7}" type="presParOf" srcId="{3212E7E9-DA7B-40E8-B09E-AC2BAB9822BC}" destId="{6D41FC63-DD2D-49B0-AC09-F69739A68B25}" srcOrd="10" destOrd="0" presId="urn:microsoft.com/office/officeart/2008/layout/LinedList"/>
    <dgm:cxn modelId="{53ABB540-F996-4582-A724-7E64E74F713E}" type="presParOf" srcId="{3212E7E9-DA7B-40E8-B09E-AC2BAB9822BC}" destId="{33E8EA23-7BF3-4FAC-80AA-069740C161B8}" srcOrd="11" destOrd="0" presId="urn:microsoft.com/office/officeart/2008/layout/LinedList"/>
    <dgm:cxn modelId="{8259205A-F947-4B1B-BB25-EA478329342F}" type="presParOf" srcId="{33E8EA23-7BF3-4FAC-80AA-069740C161B8}" destId="{C5AA2F8E-B999-44C0-AA75-186A46D2A549}" srcOrd="0" destOrd="0" presId="urn:microsoft.com/office/officeart/2008/layout/LinedList"/>
    <dgm:cxn modelId="{123DB17C-46DC-4B01-ADC1-771E86368032}" type="presParOf" srcId="{33E8EA23-7BF3-4FAC-80AA-069740C161B8}" destId="{66CB5215-1197-4B14-A13D-C25023DBDA9A}" srcOrd="1" destOrd="0" presId="urn:microsoft.com/office/officeart/2008/layout/LinedList"/>
    <dgm:cxn modelId="{DA1AA3C7-7849-42F4-A561-B82BA262B42B}" type="presParOf" srcId="{3212E7E9-DA7B-40E8-B09E-AC2BAB9822BC}" destId="{9FD964ED-B3E2-4A0A-B78B-33D65C144AC6}" srcOrd="12" destOrd="0" presId="urn:microsoft.com/office/officeart/2008/layout/LinedList"/>
    <dgm:cxn modelId="{779FBA3C-B3F3-4CE4-994A-130F5CE0404B}" type="presParOf" srcId="{3212E7E9-DA7B-40E8-B09E-AC2BAB9822BC}" destId="{15F7251D-9158-42C9-953C-D2D98E1E2ACE}" srcOrd="13" destOrd="0" presId="urn:microsoft.com/office/officeart/2008/layout/LinedList"/>
    <dgm:cxn modelId="{975AE971-F69E-4652-81AA-336857BA9F0F}" type="presParOf" srcId="{15F7251D-9158-42C9-953C-D2D98E1E2ACE}" destId="{CC48E279-79CD-4DD7-942E-7F833F72898C}" srcOrd="0" destOrd="0" presId="urn:microsoft.com/office/officeart/2008/layout/LinedList"/>
    <dgm:cxn modelId="{AAEEBA2B-1E78-4DB3-9DA8-1C988E4A4478}" type="presParOf" srcId="{15F7251D-9158-42C9-953C-D2D98E1E2ACE}" destId="{38C2FC0C-58AE-498C-B858-7812D4446009}" srcOrd="1" destOrd="0" presId="urn:microsoft.com/office/officeart/2008/layout/LinedList"/>
    <dgm:cxn modelId="{8553EC7A-9EC1-484D-A6A2-3F8E25638195}" type="presParOf" srcId="{3212E7E9-DA7B-40E8-B09E-AC2BAB9822BC}" destId="{5CB2250D-5119-4023-BCF6-320BDD999895}" srcOrd="14" destOrd="0" presId="urn:microsoft.com/office/officeart/2008/layout/LinedList"/>
    <dgm:cxn modelId="{16A6975D-0172-4C1C-A692-82427BA8AA21}" type="presParOf" srcId="{3212E7E9-DA7B-40E8-B09E-AC2BAB9822BC}" destId="{B1C3962F-41CC-49A4-981B-E58DE03BDD2A}" srcOrd="15" destOrd="0" presId="urn:microsoft.com/office/officeart/2008/layout/LinedList"/>
    <dgm:cxn modelId="{9FC5F79E-9199-43D8-ACA8-CDF990F5DA6F}" type="presParOf" srcId="{B1C3962F-41CC-49A4-981B-E58DE03BDD2A}" destId="{33C20AAF-DB4D-4DBD-BBE2-C18A22A08D70}" srcOrd="0" destOrd="0" presId="urn:microsoft.com/office/officeart/2008/layout/LinedList"/>
    <dgm:cxn modelId="{E65DFB3D-36CB-4B09-B91F-2DBA9DBE047D}" type="presParOf" srcId="{B1C3962F-41CC-49A4-981B-E58DE03BDD2A}" destId="{E3C07586-B3EA-4065-AAB5-2C2D3ABBA1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165AD-ED05-4EED-948D-2A78A86B231C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790031-E89F-4BA6-8C1F-84B88E65C4C3}">
      <dgm:prSet/>
      <dgm:spPr/>
      <dgm:t>
        <a:bodyPr/>
        <a:lstStyle/>
        <a:p>
          <a:r>
            <a:rPr lang="nb-NO" dirty="0"/>
            <a:t>Narvik Kirkelig Fellesråd</a:t>
          </a:r>
          <a:endParaRPr lang="en-US" dirty="0"/>
        </a:p>
      </dgm:t>
    </dgm:pt>
    <dgm:pt modelId="{02F0480E-AE9A-41CD-9B98-066B3C1AA9EE}" type="parTrans" cxnId="{1FAFB180-3166-4A25-8393-34C87DE534EF}">
      <dgm:prSet/>
      <dgm:spPr/>
      <dgm:t>
        <a:bodyPr/>
        <a:lstStyle/>
        <a:p>
          <a:endParaRPr lang="en-US"/>
        </a:p>
      </dgm:t>
    </dgm:pt>
    <dgm:pt modelId="{9A8358D3-2FCA-4C46-BFA6-A0F0AA8B2EBE}" type="sibTrans" cxnId="{1FAFB180-3166-4A25-8393-34C87DE534EF}">
      <dgm:prSet/>
      <dgm:spPr/>
      <dgm:t>
        <a:bodyPr/>
        <a:lstStyle/>
        <a:p>
          <a:endParaRPr lang="en-US"/>
        </a:p>
      </dgm:t>
    </dgm:pt>
    <dgm:pt modelId="{F2CF363D-B710-474E-824A-C7E9B1E85549}">
      <dgm:prSet/>
      <dgm:spPr/>
      <dgm:t>
        <a:bodyPr/>
        <a:lstStyle/>
        <a:p>
          <a:r>
            <a:rPr lang="nb-NO" dirty="0"/>
            <a:t>Helsesektoren</a:t>
          </a:r>
          <a:endParaRPr lang="en-US" dirty="0"/>
        </a:p>
      </dgm:t>
    </dgm:pt>
    <dgm:pt modelId="{9779B87D-E335-484F-811E-2DD9A41B0E90}" type="parTrans" cxnId="{3CEE9B45-7F11-4B05-B496-720F903A6701}">
      <dgm:prSet/>
      <dgm:spPr/>
      <dgm:t>
        <a:bodyPr/>
        <a:lstStyle/>
        <a:p>
          <a:endParaRPr lang="en-US"/>
        </a:p>
      </dgm:t>
    </dgm:pt>
    <dgm:pt modelId="{9234B6C8-BD2B-4859-948A-09662D60482A}" type="sibTrans" cxnId="{3CEE9B45-7F11-4B05-B496-720F903A6701}">
      <dgm:prSet/>
      <dgm:spPr/>
      <dgm:t>
        <a:bodyPr/>
        <a:lstStyle/>
        <a:p>
          <a:endParaRPr lang="en-US"/>
        </a:p>
      </dgm:t>
    </dgm:pt>
    <dgm:pt modelId="{1C4A58AC-C4AE-42D7-A1D4-AFD9186DC4DC}">
      <dgm:prSet/>
      <dgm:spPr/>
      <dgm:t>
        <a:bodyPr/>
        <a:lstStyle/>
        <a:p>
          <a:r>
            <a:rPr lang="nb-NO"/>
            <a:t>Barnehagesektoren</a:t>
          </a:r>
          <a:endParaRPr lang="en-US"/>
        </a:p>
      </dgm:t>
    </dgm:pt>
    <dgm:pt modelId="{D7689456-2A56-4D6A-A09C-BAC321B9ECEC}" type="parTrans" cxnId="{A02E5657-E4DA-4D05-A0B9-8B3D2A692550}">
      <dgm:prSet/>
      <dgm:spPr/>
      <dgm:t>
        <a:bodyPr/>
        <a:lstStyle/>
        <a:p>
          <a:endParaRPr lang="en-US"/>
        </a:p>
      </dgm:t>
    </dgm:pt>
    <dgm:pt modelId="{A572AE51-2226-4A25-85AE-CDFDA044F9DB}" type="sibTrans" cxnId="{A02E5657-E4DA-4D05-A0B9-8B3D2A692550}">
      <dgm:prSet/>
      <dgm:spPr/>
      <dgm:t>
        <a:bodyPr/>
        <a:lstStyle/>
        <a:p>
          <a:endParaRPr lang="en-US"/>
        </a:p>
      </dgm:t>
    </dgm:pt>
    <dgm:pt modelId="{2BF99927-70B2-4F2C-9CD9-512F93D8DEF0}">
      <dgm:prSet/>
      <dgm:spPr/>
      <dgm:t>
        <a:bodyPr/>
        <a:lstStyle/>
        <a:p>
          <a:r>
            <a:rPr lang="nb-NO"/>
            <a:t>Butikker</a:t>
          </a:r>
          <a:endParaRPr lang="en-US"/>
        </a:p>
      </dgm:t>
    </dgm:pt>
    <dgm:pt modelId="{34E6AD0A-9F9B-4F09-94FE-5FBAA0654390}" type="parTrans" cxnId="{82369317-0E36-4B15-88CD-9657514A52F7}">
      <dgm:prSet/>
      <dgm:spPr/>
      <dgm:t>
        <a:bodyPr/>
        <a:lstStyle/>
        <a:p>
          <a:endParaRPr lang="en-US"/>
        </a:p>
      </dgm:t>
    </dgm:pt>
    <dgm:pt modelId="{21631A5F-FB8D-4C50-8B03-8CD233803F4B}" type="sibTrans" cxnId="{82369317-0E36-4B15-88CD-9657514A52F7}">
      <dgm:prSet/>
      <dgm:spPr/>
      <dgm:t>
        <a:bodyPr/>
        <a:lstStyle/>
        <a:p>
          <a:endParaRPr lang="en-US"/>
        </a:p>
      </dgm:t>
    </dgm:pt>
    <dgm:pt modelId="{36390EF8-8605-4512-A301-B79BD08D7EF1}">
      <dgm:prSet/>
      <dgm:spPr/>
      <dgm:t>
        <a:bodyPr/>
        <a:lstStyle/>
        <a:p>
          <a:r>
            <a:rPr lang="nb-NO"/>
            <a:t>Vei og Park tjenesten i kommunen</a:t>
          </a:r>
          <a:endParaRPr lang="en-US"/>
        </a:p>
      </dgm:t>
    </dgm:pt>
    <dgm:pt modelId="{AB8CCA3A-55E1-4BEA-B205-782E9527EFCA}" type="parTrans" cxnId="{1DE6ED99-7744-4B57-BC64-DE6CFE303293}">
      <dgm:prSet/>
      <dgm:spPr/>
      <dgm:t>
        <a:bodyPr/>
        <a:lstStyle/>
        <a:p>
          <a:endParaRPr lang="en-US"/>
        </a:p>
      </dgm:t>
    </dgm:pt>
    <dgm:pt modelId="{95A0F449-20A8-4571-BF81-79F058F4772D}" type="sibTrans" cxnId="{1DE6ED99-7744-4B57-BC64-DE6CFE303293}">
      <dgm:prSet/>
      <dgm:spPr/>
      <dgm:t>
        <a:bodyPr/>
        <a:lstStyle/>
        <a:p>
          <a:endParaRPr lang="en-US"/>
        </a:p>
      </dgm:t>
    </dgm:pt>
    <dgm:pt modelId="{F6E6D216-297E-4452-BB7E-43F89EB9132A}">
      <dgm:prSet/>
      <dgm:spPr/>
      <dgm:t>
        <a:bodyPr/>
        <a:lstStyle/>
        <a:p>
          <a:r>
            <a:rPr lang="nb-NO"/>
            <a:t>Avarn (trafikkdirigent o.l.)</a:t>
          </a:r>
          <a:endParaRPr lang="en-US"/>
        </a:p>
      </dgm:t>
    </dgm:pt>
    <dgm:pt modelId="{5AF085D2-E752-4F28-B3A0-8732EA7E39DB}" type="parTrans" cxnId="{A99DEBD4-437F-4492-B6A4-6C1344830B26}">
      <dgm:prSet/>
      <dgm:spPr/>
      <dgm:t>
        <a:bodyPr/>
        <a:lstStyle/>
        <a:p>
          <a:endParaRPr lang="en-US"/>
        </a:p>
      </dgm:t>
    </dgm:pt>
    <dgm:pt modelId="{08E2C563-843A-4C09-9849-A693A04FA8D5}" type="sibTrans" cxnId="{A99DEBD4-437F-4492-B6A4-6C1344830B26}">
      <dgm:prSet/>
      <dgm:spPr/>
      <dgm:t>
        <a:bodyPr/>
        <a:lstStyle/>
        <a:p>
          <a:endParaRPr lang="en-US"/>
        </a:p>
      </dgm:t>
    </dgm:pt>
    <dgm:pt modelId="{228B9948-CD42-47F1-8204-ACA5B43035C5}">
      <dgm:prSet/>
      <dgm:spPr/>
      <dgm:t>
        <a:bodyPr/>
        <a:lstStyle/>
        <a:p>
          <a:r>
            <a:rPr lang="nb-NO" dirty="0"/>
            <a:t>Hotell og restaurantbransjen</a:t>
          </a:r>
          <a:endParaRPr lang="en-US" dirty="0"/>
        </a:p>
      </dgm:t>
    </dgm:pt>
    <dgm:pt modelId="{02DB9F2B-41F3-4C67-9A7C-51D05FB203FB}" type="parTrans" cxnId="{1EED78CE-3AAC-4131-8255-87C87815730B}">
      <dgm:prSet/>
      <dgm:spPr/>
      <dgm:t>
        <a:bodyPr/>
        <a:lstStyle/>
        <a:p>
          <a:endParaRPr lang="en-US"/>
        </a:p>
      </dgm:t>
    </dgm:pt>
    <dgm:pt modelId="{C38A4031-618D-4C16-BB9B-75A829478D6C}" type="sibTrans" cxnId="{1EED78CE-3AAC-4131-8255-87C87815730B}">
      <dgm:prSet/>
      <dgm:spPr/>
      <dgm:t>
        <a:bodyPr/>
        <a:lstStyle/>
        <a:p>
          <a:endParaRPr lang="en-US"/>
        </a:p>
      </dgm:t>
    </dgm:pt>
    <dgm:pt modelId="{822444FB-178E-492B-862D-54AC3EB9B554}">
      <dgm:prSet/>
      <dgm:spPr/>
      <dgm:t>
        <a:bodyPr/>
        <a:lstStyle/>
        <a:p>
          <a:r>
            <a:rPr lang="en-US" dirty="0"/>
            <a:t>Narvik Kommune </a:t>
          </a:r>
          <a:r>
            <a:rPr lang="en-US" dirty="0" err="1"/>
            <a:t>deler</a:t>
          </a:r>
          <a:r>
            <a:rPr lang="en-US" dirty="0"/>
            <a:t> </a:t>
          </a:r>
          <a:r>
            <a:rPr lang="en-US" dirty="0" err="1"/>
            <a:t>informasjon</a:t>
          </a:r>
          <a:r>
            <a:rPr lang="en-US" dirty="0"/>
            <a:t> om </a:t>
          </a:r>
          <a:r>
            <a:rPr lang="en-US" dirty="0" err="1"/>
            <a:t>sommerbilletten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alle sine </a:t>
          </a:r>
          <a:r>
            <a:rPr lang="en-US" dirty="0" err="1"/>
            <a:t>avdelinger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 </a:t>
          </a:r>
          <a:endParaRPr lang="en-US" dirty="0"/>
        </a:p>
      </dgm:t>
    </dgm:pt>
    <dgm:pt modelId="{AC1446D7-10B9-46FD-8F3B-4C229580FD61}" type="parTrans" cxnId="{17912EF3-B1B0-441F-994F-1202639C876F}">
      <dgm:prSet/>
      <dgm:spPr/>
    </dgm:pt>
    <dgm:pt modelId="{BDA7A83F-0CDD-4992-9869-716E1FE3BDB9}" type="sibTrans" cxnId="{17912EF3-B1B0-441F-994F-1202639C876F}">
      <dgm:prSet/>
      <dgm:spPr/>
    </dgm:pt>
    <dgm:pt modelId="{AEF1E7A6-FF04-41FF-AF1B-B2596D82FEFA}" type="pres">
      <dgm:prSet presAssocID="{7E6165AD-ED05-4EED-948D-2A78A86B231C}" presName="vert0" presStyleCnt="0">
        <dgm:presLayoutVars>
          <dgm:dir/>
          <dgm:animOne val="branch"/>
          <dgm:animLvl val="lvl"/>
        </dgm:presLayoutVars>
      </dgm:prSet>
      <dgm:spPr/>
    </dgm:pt>
    <dgm:pt modelId="{CDCF4CA9-2B7D-42F8-8131-3E201F7DDBB1}" type="pres">
      <dgm:prSet presAssocID="{8A790031-E89F-4BA6-8C1F-84B88E65C4C3}" presName="thickLine" presStyleLbl="alignNode1" presStyleIdx="0" presStyleCnt="8"/>
      <dgm:spPr/>
    </dgm:pt>
    <dgm:pt modelId="{D323E26F-B93B-4FD6-BEED-860D9D3D47B4}" type="pres">
      <dgm:prSet presAssocID="{8A790031-E89F-4BA6-8C1F-84B88E65C4C3}" presName="horz1" presStyleCnt="0"/>
      <dgm:spPr/>
    </dgm:pt>
    <dgm:pt modelId="{5904ED54-533D-4EE9-B4AE-8B07CEF273A7}" type="pres">
      <dgm:prSet presAssocID="{8A790031-E89F-4BA6-8C1F-84B88E65C4C3}" presName="tx1" presStyleLbl="revTx" presStyleIdx="0" presStyleCnt="8"/>
      <dgm:spPr/>
    </dgm:pt>
    <dgm:pt modelId="{914ECD99-3760-4A90-AAB7-1746D3F891AF}" type="pres">
      <dgm:prSet presAssocID="{8A790031-E89F-4BA6-8C1F-84B88E65C4C3}" presName="vert1" presStyleCnt="0"/>
      <dgm:spPr/>
    </dgm:pt>
    <dgm:pt modelId="{345FFC0B-FA09-4694-9068-03B5F473CF75}" type="pres">
      <dgm:prSet presAssocID="{F2CF363D-B710-474E-824A-C7E9B1E85549}" presName="thickLine" presStyleLbl="alignNode1" presStyleIdx="1" presStyleCnt="8"/>
      <dgm:spPr/>
    </dgm:pt>
    <dgm:pt modelId="{3D5A24E9-E970-4EAF-B6A8-263CFDF0C288}" type="pres">
      <dgm:prSet presAssocID="{F2CF363D-B710-474E-824A-C7E9B1E85549}" presName="horz1" presStyleCnt="0"/>
      <dgm:spPr/>
    </dgm:pt>
    <dgm:pt modelId="{2472ECE8-B71D-4AFF-B7CB-A2F515DA5ED5}" type="pres">
      <dgm:prSet presAssocID="{F2CF363D-B710-474E-824A-C7E9B1E85549}" presName="tx1" presStyleLbl="revTx" presStyleIdx="1" presStyleCnt="8"/>
      <dgm:spPr/>
    </dgm:pt>
    <dgm:pt modelId="{6341B989-3DC8-43BB-AF7A-B4021633A326}" type="pres">
      <dgm:prSet presAssocID="{F2CF363D-B710-474E-824A-C7E9B1E85549}" presName="vert1" presStyleCnt="0"/>
      <dgm:spPr/>
    </dgm:pt>
    <dgm:pt modelId="{14766103-8079-4C4D-8401-8B74AFA4E06D}" type="pres">
      <dgm:prSet presAssocID="{1C4A58AC-C4AE-42D7-A1D4-AFD9186DC4DC}" presName="thickLine" presStyleLbl="alignNode1" presStyleIdx="2" presStyleCnt="8"/>
      <dgm:spPr/>
    </dgm:pt>
    <dgm:pt modelId="{2BF2730E-870A-414F-A15B-250A61979285}" type="pres">
      <dgm:prSet presAssocID="{1C4A58AC-C4AE-42D7-A1D4-AFD9186DC4DC}" presName="horz1" presStyleCnt="0"/>
      <dgm:spPr/>
    </dgm:pt>
    <dgm:pt modelId="{97FFC638-16A0-4D79-9A49-7DCE2620B30A}" type="pres">
      <dgm:prSet presAssocID="{1C4A58AC-C4AE-42D7-A1D4-AFD9186DC4DC}" presName="tx1" presStyleLbl="revTx" presStyleIdx="2" presStyleCnt="8"/>
      <dgm:spPr/>
    </dgm:pt>
    <dgm:pt modelId="{B853E0FA-E2E4-4077-9E8C-DBF365F203DC}" type="pres">
      <dgm:prSet presAssocID="{1C4A58AC-C4AE-42D7-A1D4-AFD9186DC4DC}" presName="vert1" presStyleCnt="0"/>
      <dgm:spPr/>
    </dgm:pt>
    <dgm:pt modelId="{28A40F71-1387-4CC0-8051-BC5E947442C0}" type="pres">
      <dgm:prSet presAssocID="{2BF99927-70B2-4F2C-9CD9-512F93D8DEF0}" presName="thickLine" presStyleLbl="alignNode1" presStyleIdx="3" presStyleCnt="8"/>
      <dgm:spPr/>
    </dgm:pt>
    <dgm:pt modelId="{C1083719-64B5-4A2E-8572-9412AC6E49BA}" type="pres">
      <dgm:prSet presAssocID="{2BF99927-70B2-4F2C-9CD9-512F93D8DEF0}" presName="horz1" presStyleCnt="0"/>
      <dgm:spPr/>
    </dgm:pt>
    <dgm:pt modelId="{1AD4FF33-F688-4A65-8D38-B4BEDC82482F}" type="pres">
      <dgm:prSet presAssocID="{2BF99927-70B2-4F2C-9CD9-512F93D8DEF0}" presName="tx1" presStyleLbl="revTx" presStyleIdx="3" presStyleCnt="8"/>
      <dgm:spPr/>
    </dgm:pt>
    <dgm:pt modelId="{9A1DE215-AA1D-4C8E-96C5-A6067DA5CA42}" type="pres">
      <dgm:prSet presAssocID="{2BF99927-70B2-4F2C-9CD9-512F93D8DEF0}" presName="vert1" presStyleCnt="0"/>
      <dgm:spPr/>
    </dgm:pt>
    <dgm:pt modelId="{17EB63BD-F493-499B-BE05-281578112354}" type="pres">
      <dgm:prSet presAssocID="{36390EF8-8605-4512-A301-B79BD08D7EF1}" presName="thickLine" presStyleLbl="alignNode1" presStyleIdx="4" presStyleCnt="8"/>
      <dgm:spPr/>
    </dgm:pt>
    <dgm:pt modelId="{C233AE08-6CD1-4583-B1F7-7530DABDC643}" type="pres">
      <dgm:prSet presAssocID="{36390EF8-8605-4512-A301-B79BD08D7EF1}" presName="horz1" presStyleCnt="0"/>
      <dgm:spPr/>
    </dgm:pt>
    <dgm:pt modelId="{496C60F5-892A-4605-A0E0-85429E2AD287}" type="pres">
      <dgm:prSet presAssocID="{36390EF8-8605-4512-A301-B79BD08D7EF1}" presName="tx1" presStyleLbl="revTx" presStyleIdx="4" presStyleCnt="8"/>
      <dgm:spPr/>
    </dgm:pt>
    <dgm:pt modelId="{584821DF-3743-4A2F-A73B-7AAE40024166}" type="pres">
      <dgm:prSet presAssocID="{36390EF8-8605-4512-A301-B79BD08D7EF1}" presName="vert1" presStyleCnt="0"/>
      <dgm:spPr/>
    </dgm:pt>
    <dgm:pt modelId="{51810B83-000E-4DD4-9F6C-629347C3F849}" type="pres">
      <dgm:prSet presAssocID="{F6E6D216-297E-4452-BB7E-43F89EB9132A}" presName="thickLine" presStyleLbl="alignNode1" presStyleIdx="5" presStyleCnt="8"/>
      <dgm:spPr/>
    </dgm:pt>
    <dgm:pt modelId="{053C607C-55DA-4CC8-B51E-4B7C5B234291}" type="pres">
      <dgm:prSet presAssocID="{F6E6D216-297E-4452-BB7E-43F89EB9132A}" presName="horz1" presStyleCnt="0"/>
      <dgm:spPr/>
    </dgm:pt>
    <dgm:pt modelId="{AD203B99-7189-4761-9484-57A265047F55}" type="pres">
      <dgm:prSet presAssocID="{F6E6D216-297E-4452-BB7E-43F89EB9132A}" presName="tx1" presStyleLbl="revTx" presStyleIdx="5" presStyleCnt="8"/>
      <dgm:spPr/>
    </dgm:pt>
    <dgm:pt modelId="{65A950D5-F202-4668-82C7-4E657B1D1DD6}" type="pres">
      <dgm:prSet presAssocID="{F6E6D216-297E-4452-BB7E-43F89EB9132A}" presName="vert1" presStyleCnt="0"/>
      <dgm:spPr/>
    </dgm:pt>
    <dgm:pt modelId="{AA759E1B-C5C5-4CD1-8D78-2CC90AA18568}" type="pres">
      <dgm:prSet presAssocID="{228B9948-CD42-47F1-8204-ACA5B43035C5}" presName="thickLine" presStyleLbl="alignNode1" presStyleIdx="6" presStyleCnt="8"/>
      <dgm:spPr/>
    </dgm:pt>
    <dgm:pt modelId="{78ACAA53-5A87-491C-9821-4B7179788380}" type="pres">
      <dgm:prSet presAssocID="{228B9948-CD42-47F1-8204-ACA5B43035C5}" presName="horz1" presStyleCnt="0"/>
      <dgm:spPr/>
    </dgm:pt>
    <dgm:pt modelId="{19E210E1-9CB5-4CDD-859A-893032097F57}" type="pres">
      <dgm:prSet presAssocID="{228B9948-CD42-47F1-8204-ACA5B43035C5}" presName="tx1" presStyleLbl="revTx" presStyleIdx="6" presStyleCnt="8"/>
      <dgm:spPr/>
    </dgm:pt>
    <dgm:pt modelId="{FEEB993E-C24E-4383-8CF9-37265DCF0126}" type="pres">
      <dgm:prSet presAssocID="{228B9948-CD42-47F1-8204-ACA5B43035C5}" presName="vert1" presStyleCnt="0"/>
      <dgm:spPr/>
    </dgm:pt>
    <dgm:pt modelId="{1099C18D-40BD-4177-B19A-25221A380E57}" type="pres">
      <dgm:prSet presAssocID="{822444FB-178E-492B-862D-54AC3EB9B554}" presName="thickLine" presStyleLbl="alignNode1" presStyleIdx="7" presStyleCnt="8"/>
      <dgm:spPr/>
    </dgm:pt>
    <dgm:pt modelId="{744FAB31-DF70-4137-A27E-5B3D1C0915EC}" type="pres">
      <dgm:prSet presAssocID="{822444FB-178E-492B-862D-54AC3EB9B554}" presName="horz1" presStyleCnt="0"/>
      <dgm:spPr/>
    </dgm:pt>
    <dgm:pt modelId="{408974FB-19EC-4A1D-97C5-F961C0E6407B}" type="pres">
      <dgm:prSet presAssocID="{822444FB-178E-492B-862D-54AC3EB9B554}" presName="tx1" presStyleLbl="revTx" presStyleIdx="7" presStyleCnt="8"/>
      <dgm:spPr/>
    </dgm:pt>
    <dgm:pt modelId="{A787E804-5156-4217-9DD3-536BD9FD8981}" type="pres">
      <dgm:prSet presAssocID="{822444FB-178E-492B-862D-54AC3EB9B554}" presName="vert1" presStyleCnt="0"/>
      <dgm:spPr/>
    </dgm:pt>
  </dgm:ptLst>
  <dgm:cxnLst>
    <dgm:cxn modelId="{D8FC9A0E-880F-4B41-AE2F-316867F393B9}" type="presOf" srcId="{228B9948-CD42-47F1-8204-ACA5B43035C5}" destId="{19E210E1-9CB5-4CDD-859A-893032097F57}" srcOrd="0" destOrd="0" presId="urn:microsoft.com/office/officeart/2008/layout/LinedList"/>
    <dgm:cxn modelId="{82369317-0E36-4B15-88CD-9657514A52F7}" srcId="{7E6165AD-ED05-4EED-948D-2A78A86B231C}" destId="{2BF99927-70B2-4F2C-9CD9-512F93D8DEF0}" srcOrd="3" destOrd="0" parTransId="{34E6AD0A-9F9B-4F09-94FE-5FBAA0654390}" sibTransId="{21631A5F-FB8D-4C50-8B03-8CD233803F4B}"/>
    <dgm:cxn modelId="{A04CF222-D27B-4661-B074-D74734EB8258}" type="presOf" srcId="{8A790031-E89F-4BA6-8C1F-84B88E65C4C3}" destId="{5904ED54-533D-4EE9-B4AE-8B07CEF273A7}" srcOrd="0" destOrd="0" presId="urn:microsoft.com/office/officeart/2008/layout/LinedList"/>
    <dgm:cxn modelId="{97F8B025-055A-4DCE-98CA-A47FDCF115DD}" type="presOf" srcId="{F6E6D216-297E-4452-BB7E-43F89EB9132A}" destId="{AD203B99-7189-4761-9484-57A265047F55}" srcOrd="0" destOrd="0" presId="urn:microsoft.com/office/officeart/2008/layout/LinedList"/>
    <dgm:cxn modelId="{3CEE9B45-7F11-4B05-B496-720F903A6701}" srcId="{7E6165AD-ED05-4EED-948D-2A78A86B231C}" destId="{F2CF363D-B710-474E-824A-C7E9B1E85549}" srcOrd="1" destOrd="0" parTransId="{9779B87D-E335-484F-811E-2DD9A41B0E90}" sibTransId="{9234B6C8-BD2B-4859-948A-09662D60482A}"/>
    <dgm:cxn modelId="{BAF8456A-50AA-4185-8600-E409D037435B}" type="presOf" srcId="{7E6165AD-ED05-4EED-948D-2A78A86B231C}" destId="{AEF1E7A6-FF04-41FF-AF1B-B2596D82FEFA}" srcOrd="0" destOrd="0" presId="urn:microsoft.com/office/officeart/2008/layout/LinedList"/>
    <dgm:cxn modelId="{7B2E4B70-C596-4B36-BD97-3ABBFA8C8FA8}" type="presOf" srcId="{36390EF8-8605-4512-A301-B79BD08D7EF1}" destId="{496C60F5-892A-4605-A0E0-85429E2AD287}" srcOrd="0" destOrd="0" presId="urn:microsoft.com/office/officeart/2008/layout/LinedList"/>
    <dgm:cxn modelId="{A02E5657-E4DA-4D05-A0B9-8B3D2A692550}" srcId="{7E6165AD-ED05-4EED-948D-2A78A86B231C}" destId="{1C4A58AC-C4AE-42D7-A1D4-AFD9186DC4DC}" srcOrd="2" destOrd="0" parTransId="{D7689456-2A56-4D6A-A09C-BAC321B9ECEC}" sibTransId="{A572AE51-2226-4A25-85AE-CDFDA044F9DB}"/>
    <dgm:cxn modelId="{C934F85A-E27E-42AE-9994-B050CF666DDA}" type="presOf" srcId="{822444FB-178E-492B-862D-54AC3EB9B554}" destId="{408974FB-19EC-4A1D-97C5-F961C0E6407B}" srcOrd="0" destOrd="0" presId="urn:microsoft.com/office/officeart/2008/layout/LinedList"/>
    <dgm:cxn modelId="{1FAFB180-3166-4A25-8393-34C87DE534EF}" srcId="{7E6165AD-ED05-4EED-948D-2A78A86B231C}" destId="{8A790031-E89F-4BA6-8C1F-84B88E65C4C3}" srcOrd="0" destOrd="0" parTransId="{02F0480E-AE9A-41CD-9B98-066B3C1AA9EE}" sibTransId="{9A8358D3-2FCA-4C46-BFA6-A0F0AA8B2EBE}"/>
    <dgm:cxn modelId="{A90EEA8D-1C28-4714-9781-3EB4288D8E6B}" type="presOf" srcId="{F2CF363D-B710-474E-824A-C7E9B1E85549}" destId="{2472ECE8-B71D-4AFF-B7CB-A2F515DA5ED5}" srcOrd="0" destOrd="0" presId="urn:microsoft.com/office/officeart/2008/layout/LinedList"/>
    <dgm:cxn modelId="{1DE6ED99-7744-4B57-BC64-DE6CFE303293}" srcId="{7E6165AD-ED05-4EED-948D-2A78A86B231C}" destId="{36390EF8-8605-4512-A301-B79BD08D7EF1}" srcOrd="4" destOrd="0" parTransId="{AB8CCA3A-55E1-4BEA-B205-782E9527EFCA}" sibTransId="{95A0F449-20A8-4571-BF81-79F058F4772D}"/>
    <dgm:cxn modelId="{0C388AB3-D0C0-4A10-A6A7-EE64C70C6D24}" type="presOf" srcId="{2BF99927-70B2-4F2C-9CD9-512F93D8DEF0}" destId="{1AD4FF33-F688-4A65-8D38-B4BEDC82482F}" srcOrd="0" destOrd="0" presId="urn:microsoft.com/office/officeart/2008/layout/LinedList"/>
    <dgm:cxn modelId="{1EED78CE-3AAC-4131-8255-87C87815730B}" srcId="{7E6165AD-ED05-4EED-948D-2A78A86B231C}" destId="{228B9948-CD42-47F1-8204-ACA5B43035C5}" srcOrd="6" destOrd="0" parTransId="{02DB9F2B-41F3-4C67-9A7C-51D05FB203FB}" sibTransId="{C38A4031-618D-4C16-BB9B-75A829478D6C}"/>
    <dgm:cxn modelId="{A99DEBD4-437F-4492-B6A4-6C1344830B26}" srcId="{7E6165AD-ED05-4EED-948D-2A78A86B231C}" destId="{F6E6D216-297E-4452-BB7E-43F89EB9132A}" srcOrd="5" destOrd="0" parTransId="{5AF085D2-E752-4F28-B3A0-8732EA7E39DB}" sibTransId="{08E2C563-843A-4C09-9849-A693A04FA8D5}"/>
    <dgm:cxn modelId="{13721AEF-3EB8-4C56-ADE1-A3AFD7D8F912}" type="presOf" srcId="{1C4A58AC-C4AE-42D7-A1D4-AFD9186DC4DC}" destId="{97FFC638-16A0-4D79-9A49-7DCE2620B30A}" srcOrd="0" destOrd="0" presId="urn:microsoft.com/office/officeart/2008/layout/LinedList"/>
    <dgm:cxn modelId="{17912EF3-B1B0-441F-994F-1202639C876F}" srcId="{7E6165AD-ED05-4EED-948D-2A78A86B231C}" destId="{822444FB-178E-492B-862D-54AC3EB9B554}" srcOrd="7" destOrd="0" parTransId="{AC1446D7-10B9-46FD-8F3B-4C229580FD61}" sibTransId="{BDA7A83F-0CDD-4992-9869-716E1FE3BDB9}"/>
    <dgm:cxn modelId="{59E4882E-EAD5-40E6-B61B-CCF12C3D851F}" type="presParOf" srcId="{AEF1E7A6-FF04-41FF-AF1B-B2596D82FEFA}" destId="{CDCF4CA9-2B7D-42F8-8131-3E201F7DDBB1}" srcOrd="0" destOrd="0" presId="urn:microsoft.com/office/officeart/2008/layout/LinedList"/>
    <dgm:cxn modelId="{9F6D36E8-DA78-4977-BA70-1252CA6213A6}" type="presParOf" srcId="{AEF1E7A6-FF04-41FF-AF1B-B2596D82FEFA}" destId="{D323E26F-B93B-4FD6-BEED-860D9D3D47B4}" srcOrd="1" destOrd="0" presId="urn:microsoft.com/office/officeart/2008/layout/LinedList"/>
    <dgm:cxn modelId="{EF3AC3AA-D2D1-4412-B390-BF738482DC8C}" type="presParOf" srcId="{D323E26F-B93B-4FD6-BEED-860D9D3D47B4}" destId="{5904ED54-533D-4EE9-B4AE-8B07CEF273A7}" srcOrd="0" destOrd="0" presId="urn:microsoft.com/office/officeart/2008/layout/LinedList"/>
    <dgm:cxn modelId="{65E42CEB-3761-4CB8-8AB2-00D6D1A056A4}" type="presParOf" srcId="{D323E26F-B93B-4FD6-BEED-860D9D3D47B4}" destId="{914ECD99-3760-4A90-AAB7-1746D3F891AF}" srcOrd="1" destOrd="0" presId="urn:microsoft.com/office/officeart/2008/layout/LinedList"/>
    <dgm:cxn modelId="{99B428F3-87A3-412F-9ADF-169EA09D2CFF}" type="presParOf" srcId="{AEF1E7A6-FF04-41FF-AF1B-B2596D82FEFA}" destId="{345FFC0B-FA09-4694-9068-03B5F473CF75}" srcOrd="2" destOrd="0" presId="urn:microsoft.com/office/officeart/2008/layout/LinedList"/>
    <dgm:cxn modelId="{23B1FB5D-0B9D-45BD-816E-87A1327787D6}" type="presParOf" srcId="{AEF1E7A6-FF04-41FF-AF1B-B2596D82FEFA}" destId="{3D5A24E9-E970-4EAF-B6A8-263CFDF0C288}" srcOrd="3" destOrd="0" presId="urn:microsoft.com/office/officeart/2008/layout/LinedList"/>
    <dgm:cxn modelId="{D61B2787-8A91-4975-A5D0-1792DB105364}" type="presParOf" srcId="{3D5A24E9-E970-4EAF-B6A8-263CFDF0C288}" destId="{2472ECE8-B71D-4AFF-B7CB-A2F515DA5ED5}" srcOrd="0" destOrd="0" presId="urn:microsoft.com/office/officeart/2008/layout/LinedList"/>
    <dgm:cxn modelId="{97A88545-1046-4392-92C5-78D5BB900CB3}" type="presParOf" srcId="{3D5A24E9-E970-4EAF-B6A8-263CFDF0C288}" destId="{6341B989-3DC8-43BB-AF7A-B4021633A326}" srcOrd="1" destOrd="0" presId="urn:microsoft.com/office/officeart/2008/layout/LinedList"/>
    <dgm:cxn modelId="{DE5D5961-6D32-4179-B117-63B41645C60C}" type="presParOf" srcId="{AEF1E7A6-FF04-41FF-AF1B-B2596D82FEFA}" destId="{14766103-8079-4C4D-8401-8B74AFA4E06D}" srcOrd="4" destOrd="0" presId="urn:microsoft.com/office/officeart/2008/layout/LinedList"/>
    <dgm:cxn modelId="{9C824936-9011-4A44-80F1-6051BD01C2AB}" type="presParOf" srcId="{AEF1E7A6-FF04-41FF-AF1B-B2596D82FEFA}" destId="{2BF2730E-870A-414F-A15B-250A61979285}" srcOrd="5" destOrd="0" presId="urn:microsoft.com/office/officeart/2008/layout/LinedList"/>
    <dgm:cxn modelId="{F2C2F9E4-4F46-48CF-956B-EFF737FAFB6B}" type="presParOf" srcId="{2BF2730E-870A-414F-A15B-250A61979285}" destId="{97FFC638-16A0-4D79-9A49-7DCE2620B30A}" srcOrd="0" destOrd="0" presId="urn:microsoft.com/office/officeart/2008/layout/LinedList"/>
    <dgm:cxn modelId="{F4823C61-113A-4593-8FB2-BCFF53CB064B}" type="presParOf" srcId="{2BF2730E-870A-414F-A15B-250A61979285}" destId="{B853E0FA-E2E4-4077-9E8C-DBF365F203DC}" srcOrd="1" destOrd="0" presId="urn:microsoft.com/office/officeart/2008/layout/LinedList"/>
    <dgm:cxn modelId="{9EE3F9D6-5959-40B8-9430-E34217F08512}" type="presParOf" srcId="{AEF1E7A6-FF04-41FF-AF1B-B2596D82FEFA}" destId="{28A40F71-1387-4CC0-8051-BC5E947442C0}" srcOrd="6" destOrd="0" presId="urn:microsoft.com/office/officeart/2008/layout/LinedList"/>
    <dgm:cxn modelId="{4BAC7A66-CDAF-4F7F-9E17-7BFD0BE90779}" type="presParOf" srcId="{AEF1E7A6-FF04-41FF-AF1B-B2596D82FEFA}" destId="{C1083719-64B5-4A2E-8572-9412AC6E49BA}" srcOrd="7" destOrd="0" presId="urn:microsoft.com/office/officeart/2008/layout/LinedList"/>
    <dgm:cxn modelId="{2CBE1666-28C9-40B1-B23F-803D1EFD726C}" type="presParOf" srcId="{C1083719-64B5-4A2E-8572-9412AC6E49BA}" destId="{1AD4FF33-F688-4A65-8D38-B4BEDC82482F}" srcOrd="0" destOrd="0" presId="urn:microsoft.com/office/officeart/2008/layout/LinedList"/>
    <dgm:cxn modelId="{92DDE992-72C0-406C-9117-2D2769771A07}" type="presParOf" srcId="{C1083719-64B5-4A2E-8572-9412AC6E49BA}" destId="{9A1DE215-AA1D-4C8E-96C5-A6067DA5CA42}" srcOrd="1" destOrd="0" presId="urn:microsoft.com/office/officeart/2008/layout/LinedList"/>
    <dgm:cxn modelId="{8FB0CF10-ADED-428F-8D97-B3644454A421}" type="presParOf" srcId="{AEF1E7A6-FF04-41FF-AF1B-B2596D82FEFA}" destId="{17EB63BD-F493-499B-BE05-281578112354}" srcOrd="8" destOrd="0" presId="urn:microsoft.com/office/officeart/2008/layout/LinedList"/>
    <dgm:cxn modelId="{DC6AB88F-10DC-4FE4-AB11-DB9885A513CF}" type="presParOf" srcId="{AEF1E7A6-FF04-41FF-AF1B-B2596D82FEFA}" destId="{C233AE08-6CD1-4583-B1F7-7530DABDC643}" srcOrd="9" destOrd="0" presId="urn:microsoft.com/office/officeart/2008/layout/LinedList"/>
    <dgm:cxn modelId="{0BF96621-A6A3-4C11-8A13-511E0C5782A5}" type="presParOf" srcId="{C233AE08-6CD1-4583-B1F7-7530DABDC643}" destId="{496C60F5-892A-4605-A0E0-85429E2AD287}" srcOrd="0" destOrd="0" presId="urn:microsoft.com/office/officeart/2008/layout/LinedList"/>
    <dgm:cxn modelId="{DE34D9DE-A2DF-4392-B25C-B3C0AC19C774}" type="presParOf" srcId="{C233AE08-6CD1-4583-B1F7-7530DABDC643}" destId="{584821DF-3743-4A2F-A73B-7AAE40024166}" srcOrd="1" destOrd="0" presId="urn:microsoft.com/office/officeart/2008/layout/LinedList"/>
    <dgm:cxn modelId="{0AB5A3F4-FBC8-474A-8F30-A41F954B0DE0}" type="presParOf" srcId="{AEF1E7A6-FF04-41FF-AF1B-B2596D82FEFA}" destId="{51810B83-000E-4DD4-9F6C-629347C3F849}" srcOrd="10" destOrd="0" presId="urn:microsoft.com/office/officeart/2008/layout/LinedList"/>
    <dgm:cxn modelId="{E22D95DD-C202-4933-B5AC-B2A9DD75940C}" type="presParOf" srcId="{AEF1E7A6-FF04-41FF-AF1B-B2596D82FEFA}" destId="{053C607C-55DA-4CC8-B51E-4B7C5B234291}" srcOrd="11" destOrd="0" presId="urn:microsoft.com/office/officeart/2008/layout/LinedList"/>
    <dgm:cxn modelId="{3BCB250A-9519-4897-ACDE-EFA6EAEEE6AD}" type="presParOf" srcId="{053C607C-55DA-4CC8-B51E-4B7C5B234291}" destId="{AD203B99-7189-4761-9484-57A265047F55}" srcOrd="0" destOrd="0" presId="urn:microsoft.com/office/officeart/2008/layout/LinedList"/>
    <dgm:cxn modelId="{20F4FEF7-600C-4BC8-B063-6622679B94D9}" type="presParOf" srcId="{053C607C-55DA-4CC8-B51E-4B7C5B234291}" destId="{65A950D5-F202-4668-82C7-4E657B1D1DD6}" srcOrd="1" destOrd="0" presId="urn:microsoft.com/office/officeart/2008/layout/LinedList"/>
    <dgm:cxn modelId="{78BD59C6-66F1-4101-9D2C-0D4CAB08D416}" type="presParOf" srcId="{AEF1E7A6-FF04-41FF-AF1B-B2596D82FEFA}" destId="{AA759E1B-C5C5-4CD1-8D78-2CC90AA18568}" srcOrd="12" destOrd="0" presId="urn:microsoft.com/office/officeart/2008/layout/LinedList"/>
    <dgm:cxn modelId="{D2EF61A9-3E06-430B-9966-AF2A61B9141B}" type="presParOf" srcId="{AEF1E7A6-FF04-41FF-AF1B-B2596D82FEFA}" destId="{78ACAA53-5A87-491C-9821-4B7179788380}" srcOrd="13" destOrd="0" presId="urn:microsoft.com/office/officeart/2008/layout/LinedList"/>
    <dgm:cxn modelId="{A347E6A0-25F9-4882-A2A7-561184D4A03F}" type="presParOf" srcId="{78ACAA53-5A87-491C-9821-4B7179788380}" destId="{19E210E1-9CB5-4CDD-859A-893032097F57}" srcOrd="0" destOrd="0" presId="urn:microsoft.com/office/officeart/2008/layout/LinedList"/>
    <dgm:cxn modelId="{CBE77492-DC2C-43D8-B3DF-B1EF0BFC8A79}" type="presParOf" srcId="{78ACAA53-5A87-491C-9821-4B7179788380}" destId="{FEEB993E-C24E-4383-8CF9-37265DCF0126}" srcOrd="1" destOrd="0" presId="urn:microsoft.com/office/officeart/2008/layout/LinedList"/>
    <dgm:cxn modelId="{28D1398D-B02D-4DFD-94E3-DC34C8DC0710}" type="presParOf" srcId="{AEF1E7A6-FF04-41FF-AF1B-B2596D82FEFA}" destId="{1099C18D-40BD-4177-B19A-25221A380E57}" srcOrd="14" destOrd="0" presId="urn:microsoft.com/office/officeart/2008/layout/LinedList"/>
    <dgm:cxn modelId="{72569945-FC34-42A9-9420-67C753DDAE68}" type="presParOf" srcId="{AEF1E7A6-FF04-41FF-AF1B-B2596D82FEFA}" destId="{744FAB31-DF70-4137-A27E-5B3D1C0915EC}" srcOrd="15" destOrd="0" presId="urn:microsoft.com/office/officeart/2008/layout/LinedList"/>
    <dgm:cxn modelId="{0FA70366-0FD4-40F1-84E4-86FF24A66259}" type="presParOf" srcId="{744FAB31-DF70-4137-A27E-5B3D1C0915EC}" destId="{408974FB-19EC-4A1D-97C5-F961C0E6407B}" srcOrd="0" destOrd="0" presId="urn:microsoft.com/office/officeart/2008/layout/LinedList"/>
    <dgm:cxn modelId="{777445A4-C3CE-48D1-A69E-8FADEE5A48F1}" type="presParOf" srcId="{744FAB31-DF70-4137-A27E-5B3D1C0915EC}" destId="{A787E804-5156-4217-9DD3-536BD9FD89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17AF7B-046E-44A2-823B-9196C2A65B2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7A9D84-6021-4C1F-A126-7A97B0BBBC9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/>
            <a:t>Bu2025</a:t>
          </a:r>
        </a:p>
      </dgm:t>
    </dgm:pt>
    <dgm:pt modelId="{84CAB6A2-B27B-44D2-B764-4AE6F0F921CA}" type="parTrans" cxnId="{19EF24BA-5255-41AB-B828-7283EC191A6D}">
      <dgm:prSet/>
      <dgm:spPr/>
      <dgm:t>
        <a:bodyPr/>
        <a:lstStyle/>
        <a:p>
          <a:endParaRPr lang="nb-NO"/>
        </a:p>
      </dgm:t>
    </dgm:pt>
    <dgm:pt modelId="{9F94F2B1-D595-4A12-A8D4-31BB3FE0FA44}" type="sibTrans" cxnId="{19EF24BA-5255-41AB-B828-7283EC191A6D}">
      <dgm:prSet/>
      <dgm:spPr/>
      <dgm:t>
        <a:bodyPr/>
        <a:lstStyle/>
        <a:p>
          <a:endParaRPr lang="nb-NO"/>
        </a:p>
      </dgm:t>
    </dgm:pt>
    <dgm:pt modelId="{C869CC21-FCBA-44D3-9794-60435AB600B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/>
            <a:t>Markedsplan</a:t>
          </a:r>
        </a:p>
      </dgm:t>
    </dgm:pt>
    <dgm:pt modelId="{10AEA196-BA81-4CE2-BF3A-BC136D3E9BF4}" type="parTrans" cxnId="{55D1215F-C40F-4A08-967F-86A159D4BCCB}">
      <dgm:prSet/>
      <dgm:spPr/>
      <dgm:t>
        <a:bodyPr/>
        <a:lstStyle/>
        <a:p>
          <a:endParaRPr lang="nb-NO"/>
        </a:p>
      </dgm:t>
    </dgm:pt>
    <dgm:pt modelId="{DC9616AB-3236-4976-9ED0-491D2CB76FA2}" type="sibTrans" cxnId="{55D1215F-C40F-4A08-967F-86A159D4BCCB}">
      <dgm:prSet/>
      <dgm:spPr/>
      <dgm:t>
        <a:bodyPr/>
        <a:lstStyle/>
        <a:p>
          <a:endParaRPr lang="nb-NO"/>
        </a:p>
      </dgm:t>
    </dgm:pt>
    <dgm:pt modelId="{C0B755FE-ACE6-4293-ABD9-49D59BCB069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 dirty="0"/>
            <a:t>Jobbmesse/ mulighetsmesse med «Sommerbilletten» </a:t>
          </a:r>
          <a:r>
            <a:rPr lang="nb-NO" dirty="0">
              <a:sym typeface="Wingdings" panose="05000000000000000000" pitchFamily="2" charset="2"/>
            </a:rPr>
            <a:t></a:t>
          </a:r>
          <a:endParaRPr lang="nb-NO" dirty="0"/>
        </a:p>
      </dgm:t>
    </dgm:pt>
    <dgm:pt modelId="{7C9DD105-008D-4939-B100-578328394093}" type="parTrans" cxnId="{2B776C0A-E0CE-41F3-89A1-94B09699E251}">
      <dgm:prSet/>
      <dgm:spPr/>
      <dgm:t>
        <a:bodyPr/>
        <a:lstStyle/>
        <a:p>
          <a:endParaRPr lang="nb-NO"/>
        </a:p>
      </dgm:t>
    </dgm:pt>
    <dgm:pt modelId="{74AE032C-32A1-4076-A140-694E05AFA689}" type="sibTrans" cxnId="{2B776C0A-E0CE-41F3-89A1-94B09699E251}">
      <dgm:prSet/>
      <dgm:spPr/>
      <dgm:t>
        <a:bodyPr/>
        <a:lstStyle/>
        <a:p>
          <a:endParaRPr lang="nb-NO"/>
        </a:p>
      </dgm:t>
    </dgm:pt>
    <dgm:pt modelId="{8FB2FF95-BDC3-46FE-A9C9-4A71CF33B25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 dirty="0"/>
            <a:t>Frokostmøte etter BU2025</a:t>
          </a:r>
        </a:p>
      </dgm:t>
    </dgm:pt>
    <dgm:pt modelId="{9EA45348-FEBC-4A82-A340-A29BCFB217F2}" type="parTrans" cxnId="{07537651-9224-47DA-88F4-E0E778B81A4E}">
      <dgm:prSet/>
      <dgm:spPr/>
      <dgm:t>
        <a:bodyPr/>
        <a:lstStyle/>
        <a:p>
          <a:endParaRPr lang="nb-NO"/>
        </a:p>
      </dgm:t>
    </dgm:pt>
    <dgm:pt modelId="{05012DED-5FC6-4C95-9689-75D793A4A862}" type="sibTrans" cxnId="{07537651-9224-47DA-88F4-E0E778B81A4E}">
      <dgm:prSet/>
      <dgm:spPr/>
      <dgm:t>
        <a:bodyPr/>
        <a:lstStyle/>
        <a:p>
          <a:endParaRPr lang="nb-NO"/>
        </a:p>
      </dgm:t>
    </dgm:pt>
    <dgm:pt modelId="{E8524A61-998C-40FD-B46E-134798917D5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 dirty="0"/>
            <a:t>Møter med Arbeidslivssenteret</a:t>
          </a:r>
        </a:p>
      </dgm:t>
    </dgm:pt>
    <dgm:pt modelId="{6FEF0840-EB7B-4DF6-AA32-157954EE84AA}" type="parTrans" cxnId="{3FE0A529-E799-435B-AD41-23053F072D1C}">
      <dgm:prSet/>
      <dgm:spPr/>
      <dgm:t>
        <a:bodyPr/>
        <a:lstStyle/>
        <a:p>
          <a:endParaRPr lang="nb-NO"/>
        </a:p>
      </dgm:t>
    </dgm:pt>
    <dgm:pt modelId="{2D438BDA-DD7D-404A-A9D0-2A12B56DD7E2}" type="sibTrans" cxnId="{3FE0A529-E799-435B-AD41-23053F072D1C}">
      <dgm:prSet/>
      <dgm:spPr/>
      <dgm:t>
        <a:bodyPr/>
        <a:lstStyle/>
        <a:p>
          <a:endParaRPr lang="nb-NO"/>
        </a:p>
      </dgm:t>
    </dgm:pt>
    <dgm:pt modelId="{7E846ED3-7391-4FB3-8B34-143A52C466A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 dirty="0"/>
            <a:t>Jobbtreff/ «</a:t>
          </a:r>
          <a:r>
            <a:rPr lang="nb-NO" dirty="0" err="1"/>
            <a:t>speedating</a:t>
          </a:r>
          <a:r>
            <a:rPr lang="nb-NO" dirty="0"/>
            <a:t>»</a:t>
          </a:r>
        </a:p>
      </dgm:t>
    </dgm:pt>
    <dgm:pt modelId="{8462ACE4-948D-4A99-A727-82904CC1CF9F}" type="parTrans" cxnId="{D3AF6FD3-A730-4586-96C4-54069B332A81}">
      <dgm:prSet/>
      <dgm:spPr/>
      <dgm:t>
        <a:bodyPr/>
        <a:lstStyle/>
        <a:p>
          <a:endParaRPr lang="nb-NO"/>
        </a:p>
      </dgm:t>
    </dgm:pt>
    <dgm:pt modelId="{B70708A7-8FCF-408F-9782-CB6521EFF092}" type="sibTrans" cxnId="{D3AF6FD3-A730-4586-96C4-54069B332A81}">
      <dgm:prSet/>
      <dgm:spPr/>
      <dgm:t>
        <a:bodyPr/>
        <a:lstStyle/>
        <a:p>
          <a:endParaRPr lang="nb-NO"/>
        </a:p>
      </dgm:t>
    </dgm:pt>
    <dgm:pt modelId="{40E39CF7-E59F-448D-8FCA-F4AC98C0B6DE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 dirty="0"/>
            <a:t>Jobbsøkerkurs for ungdommer og flyktninger</a:t>
          </a:r>
        </a:p>
      </dgm:t>
    </dgm:pt>
    <dgm:pt modelId="{D0BA02B9-C808-4D8E-9B6E-1EAC81FA8182}" type="parTrans" cxnId="{9275A977-E4CB-4E3E-9153-0BFBC25A638C}">
      <dgm:prSet/>
      <dgm:spPr/>
      <dgm:t>
        <a:bodyPr/>
        <a:lstStyle/>
        <a:p>
          <a:endParaRPr lang="nb-NO"/>
        </a:p>
      </dgm:t>
    </dgm:pt>
    <dgm:pt modelId="{23390872-F390-4228-85FA-ABDB4FD0296F}" type="sibTrans" cxnId="{9275A977-E4CB-4E3E-9153-0BFBC25A638C}">
      <dgm:prSet/>
      <dgm:spPr/>
      <dgm:t>
        <a:bodyPr/>
        <a:lstStyle/>
        <a:p>
          <a:endParaRPr lang="nb-NO"/>
        </a:p>
      </dgm:t>
    </dgm:pt>
    <dgm:pt modelId="{87E545E7-E1E7-40CC-914A-48BA23E4201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/>
            <a:t>Medvindkonferansen </a:t>
          </a:r>
        </a:p>
      </dgm:t>
    </dgm:pt>
    <dgm:pt modelId="{3F6201FD-7CEB-433C-B74C-E7C96ADDCEE2}" type="parTrans" cxnId="{3FD9992B-9133-4791-B612-5BE83320E70E}">
      <dgm:prSet/>
      <dgm:spPr/>
      <dgm:t>
        <a:bodyPr/>
        <a:lstStyle/>
        <a:p>
          <a:endParaRPr lang="nb-NO"/>
        </a:p>
      </dgm:t>
    </dgm:pt>
    <dgm:pt modelId="{506D7952-EA9D-46C7-9A13-8FA06EDCCD47}" type="sibTrans" cxnId="{3FD9992B-9133-4791-B612-5BE83320E70E}">
      <dgm:prSet/>
      <dgm:spPr/>
      <dgm:t>
        <a:bodyPr/>
        <a:lstStyle/>
        <a:p>
          <a:endParaRPr lang="nb-NO"/>
        </a:p>
      </dgm:t>
    </dgm:pt>
    <dgm:pt modelId="{70B5DDCE-0DCC-47E7-84DD-F5B2A5F81DE4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/>
            <a:t>Kompani MaRi</a:t>
          </a:r>
        </a:p>
      </dgm:t>
    </dgm:pt>
    <dgm:pt modelId="{1705D2BC-E921-445D-9174-254EF418AE93}" type="parTrans" cxnId="{E1F34EB5-4D47-4E7C-8439-DD54CDDE08D4}">
      <dgm:prSet/>
      <dgm:spPr/>
      <dgm:t>
        <a:bodyPr/>
        <a:lstStyle/>
        <a:p>
          <a:endParaRPr lang="nb-NO"/>
        </a:p>
      </dgm:t>
    </dgm:pt>
    <dgm:pt modelId="{B23ACE70-5A93-419E-A090-EBF9A0876D00}" type="sibTrans" cxnId="{E1F34EB5-4D47-4E7C-8439-DD54CDDE08D4}">
      <dgm:prSet/>
      <dgm:spPr/>
      <dgm:t>
        <a:bodyPr/>
        <a:lstStyle/>
        <a:p>
          <a:endParaRPr lang="nb-NO"/>
        </a:p>
      </dgm:t>
    </dgm:pt>
    <dgm:pt modelId="{62CE14D5-EDE5-4433-9C7C-FC3759D5867F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b-NO"/>
            <a:t>Samarbeide om maskinførerkurs, helsekurs, blå næring, handelslappen, og servitørkurs.</a:t>
          </a:r>
        </a:p>
      </dgm:t>
    </dgm:pt>
    <dgm:pt modelId="{4C4AC2E1-3A3B-4764-AA26-1851682D974E}" type="parTrans" cxnId="{B5375126-6BC9-4105-B549-4680D97448DF}">
      <dgm:prSet/>
      <dgm:spPr/>
      <dgm:t>
        <a:bodyPr/>
        <a:lstStyle/>
        <a:p>
          <a:endParaRPr lang="nb-NO"/>
        </a:p>
      </dgm:t>
    </dgm:pt>
    <dgm:pt modelId="{ADF08CDB-E029-49D3-A32E-24FB876B84EE}" type="sibTrans" cxnId="{B5375126-6BC9-4105-B549-4680D97448DF}">
      <dgm:prSet/>
      <dgm:spPr/>
      <dgm:t>
        <a:bodyPr/>
        <a:lstStyle/>
        <a:p>
          <a:endParaRPr lang="nb-NO"/>
        </a:p>
      </dgm:t>
    </dgm:pt>
    <dgm:pt modelId="{1152E317-03CF-40FE-B57C-842D6B2FDD32}" type="pres">
      <dgm:prSet presAssocID="{AC17AF7B-046E-44A2-823B-9196C2A65B29}" presName="vert0" presStyleCnt="0">
        <dgm:presLayoutVars>
          <dgm:dir/>
          <dgm:animOne val="branch"/>
          <dgm:animLvl val="lvl"/>
        </dgm:presLayoutVars>
      </dgm:prSet>
      <dgm:spPr/>
    </dgm:pt>
    <dgm:pt modelId="{4974BE5C-AA39-4A15-BF42-73DAF2602931}" type="pres">
      <dgm:prSet presAssocID="{8F7A9D84-6021-4C1F-A126-7A97B0BBBC95}" presName="thickLine" presStyleLbl="alignNode1" presStyleIdx="0" presStyleCnt="10"/>
      <dgm:spPr/>
    </dgm:pt>
    <dgm:pt modelId="{44E3AD7B-5846-4106-A8E0-68B9CF7CFF20}" type="pres">
      <dgm:prSet presAssocID="{8F7A9D84-6021-4C1F-A126-7A97B0BBBC95}" presName="horz1" presStyleCnt="0"/>
      <dgm:spPr/>
    </dgm:pt>
    <dgm:pt modelId="{DBEA968C-1373-48C9-A7F3-4AAFEA5DACB4}" type="pres">
      <dgm:prSet presAssocID="{8F7A9D84-6021-4C1F-A126-7A97B0BBBC95}" presName="tx1" presStyleLbl="revTx" presStyleIdx="0" presStyleCnt="10"/>
      <dgm:spPr/>
    </dgm:pt>
    <dgm:pt modelId="{9816124B-2C02-4DB5-BE05-BAEE62F3B85D}" type="pres">
      <dgm:prSet presAssocID="{8F7A9D84-6021-4C1F-A126-7A97B0BBBC95}" presName="vert1" presStyleCnt="0"/>
      <dgm:spPr/>
    </dgm:pt>
    <dgm:pt modelId="{783EDF41-CDEB-45A3-AB49-C06202F0ECF4}" type="pres">
      <dgm:prSet presAssocID="{C869CC21-FCBA-44D3-9794-60435AB600B5}" presName="thickLine" presStyleLbl="alignNode1" presStyleIdx="1" presStyleCnt="10"/>
      <dgm:spPr/>
    </dgm:pt>
    <dgm:pt modelId="{33275176-23BC-4A6D-ACB1-0266A09776A9}" type="pres">
      <dgm:prSet presAssocID="{C869CC21-FCBA-44D3-9794-60435AB600B5}" presName="horz1" presStyleCnt="0"/>
      <dgm:spPr/>
    </dgm:pt>
    <dgm:pt modelId="{7BBAE726-9BFD-41BA-8313-78E24E2B6C4D}" type="pres">
      <dgm:prSet presAssocID="{C869CC21-FCBA-44D3-9794-60435AB600B5}" presName="tx1" presStyleLbl="revTx" presStyleIdx="1" presStyleCnt="10"/>
      <dgm:spPr/>
    </dgm:pt>
    <dgm:pt modelId="{9967686D-9450-4413-B3EC-9536B3060D4E}" type="pres">
      <dgm:prSet presAssocID="{C869CC21-FCBA-44D3-9794-60435AB600B5}" presName="vert1" presStyleCnt="0"/>
      <dgm:spPr/>
    </dgm:pt>
    <dgm:pt modelId="{DBD9584A-0033-4E25-B8B5-A607DE96361F}" type="pres">
      <dgm:prSet presAssocID="{C0B755FE-ACE6-4293-ABD9-49D59BCB0695}" presName="thickLine" presStyleLbl="alignNode1" presStyleIdx="2" presStyleCnt="10"/>
      <dgm:spPr/>
    </dgm:pt>
    <dgm:pt modelId="{402237CE-5233-4ECF-9EDA-A9D6423BCE09}" type="pres">
      <dgm:prSet presAssocID="{C0B755FE-ACE6-4293-ABD9-49D59BCB0695}" presName="horz1" presStyleCnt="0"/>
      <dgm:spPr/>
    </dgm:pt>
    <dgm:pt modelId="{CAFA525A-5DD0-4455-AC82-0D260FE5E33A}" type="pres">
      <dgm:prSet presAssocID="{C0B755FE-ACE6-4293-ABD9-49D59BCB0695}" presName="tx1" presStyleLbl="revTx" presStyleIdx="2" presStyleCnt="10"/>
      <dgm:spPr/>
    </dgm:pt>
    <dgm:pt modelId="{A1BCD955-0311-4B33-8BA6-AA93E4D84595}" type="pres">
      <dgm:prSet presAssocID="{C0B755FE-ACE6-4293-ABD9-49D59BCB0695}" presName="vert1" presStyleCnt="0"/>
      <dgm:spPr/>
    </dgm:pt>
    <dgm:pt modelId="{AF38E702-CE54-4044-A446-1EA21D467D37}" type="pres">
      <dgm:prSet presAssocID="{8FB2FF95-BDC3-46FE-A9C9-4A71CF33B258}" presName="thickLine" presStyleLbl="alignNode1" presStyleIdx="3" presStyleCnt="10"/>
      <dgm:spPr/>
    </dgm:pt>
    <dgm:pt modelId="{D719F124-8022-4588-A047-D6EDC34A9E18}" type="pres">
      <dgm:prSet presAssocID="{8FB2FF95-BDC3-46FE-A9C9-4A71CF33B258}" presName="horz1" presStyleCnt="0"/>
      <dgm:spPr/>
    </dgm:pt>
    <dgm:pt modelId="{7282032B-82B9-4401-B5C1-AAF230A91E9A}" type="pres">
      <dgm:prSet presAssocID="{8FB2FF95-BDC3-46FE-A9C9-4A71CF33B258}" presName="tx1" presStyleLbl="revTx" presStyleIdx="3" presStyleCnt="10"/>
      <dgm:spPr/>
    </dgm:pt>
    <dgm:pt modelId="{F78900FF-C405-4C8F-AC8E-56D2CDF71CF5}" type="pres">
      <dgm:prSet presAssocID="{8FB2FF95-BDC3-46FE-A9C9-4A71CF33B258}" presName="vert1" presStyleCnt="0"/>
      <dgm:spPr/>
    </dgm:pt>
    <dgm:pt modelId="{0DF22719-E262-49F6-A204-F4D84379C1C4}" type="pres">
      <dgm:prSet presAssocID="{E8524A61-998C-40FD-B46E-134798917D5C}" presName="thickLine" presStyleLbl="alignNode1" presStyleIdx="4" presStyleCnt="10"/>
      <dgm:spPr/>
    </dgm:pt>
    <dgm:pt modelId="{E2F2A386-6532-412A-918D-DB4FDD7A6E8B}" type="pres">
      <dgm:prSet presAssocID="{E8524A61-998C-40FD-B46E-134798917D5C}" presName="horz1" presStyleCnt="0"/>
      <dgm:spPr/>
    </dgm:pt>
    <dgm:pt modelId="{E7E21E50-B221-4506-84F3-6221CCEF3AC3}" type="pres">
      <dgm:prSet presAssocID="{E8524A61-998C-40FD-B46E-134798917D5C}" presName="tx1" presStyleLbl="revTx" presStyleIdx="4" presStyleCnt="10"/>
      <dgm:spPr/>
    </dgm:pt>
    <dgm:pt modelId="{F377CCF5-3520-4ACE-8EE9-E6D9DDC781FF}" type="pres">
      <dgm:prSet presAssocID="{E8524A61-998C-40FD-B46E-134798917D5C}" presName="vert1" presStyleCnt="0"/>
      <dgm:spPr/>
    </dgm:pt>
    <dgm:pt modelId="{83E1373A-7768-4582-8377-0CDB7C24FEE5}" type="pres">
      <dgm:prSet presAssocID="{7E846ED3-7391-4FB3-8B34-143A52C466AD}" presName="thickLine" presStyleLbl="alignNode1" presStyleIdx="5" presStyleCnt="10"/>
      <dgm:spPr/>
    </dgm:pt>
    <dgm:pt modelId="{65A09E39-1DBD-427A-9354-664F9F187555}" type="pres">
      <dgm:prSet presAssocID="{7E846ED3-7391-4FB3-8B34-143A52C466AD}" presName="horz1" presStyleCnt="0"/>
      <dgm:spPr/>
    </dgm:pt>
    <dgm:pt modelId="{FC318C8B-785B-410C-94BA-CD9500659368}" type="pres">
      <dgm:prSet presAssocID="{7E846ED3-7391-4FB3-8B34-143A52C466AD}" presName="tx1" presStyleLbl="revTx" presStyleIdx="5" presStyleCnt="10"/>
      <dgm:spPr/>
    </dgm:pt>
    <dgm:pt modelId="{097A2AF0-4ACD-4812-9F54-5B9FFF29A5C6}" type="pres">
      <dgm:prSet presAssocID="{7E846ED3-7391-4FB3-8B34-143A52C466AD}" presName="vert1" presStyleCnt="0"/>
      <dgm:spPr/>
    </dgm:pt>
    <dgm:pt modelId="{222AEE9E-FEF1-451B-AC4E-226E5CE55D76}" type="pres">
      <dgm:prSet presAssocID="{40E39CF7-E59F-448D-8FCA-F4AC98C0B6DE}" presName="thickLine" presStyleLbl="alignNode1" presStyleIdx="6" presStyleCnt="10"/>
      <dgm:spPr/>
    </dgm:pt>
    <dgm:pt modelId="{C5450602-6CF5-4C57-A854-15CA9A97B64A}" type="pres">
      <dgm:prSet presAssocID="{40E39CF7-E59F-448D-8FCA-F4AC98C0B6DE}" presName="horz1" presStyleCnt="0"/>
      <dgm:spPr/>
    </dgm:pt>
    <dgm:pt modelId="{ADBBCB7A-FF16-4EE0-B067-9DE5CA61A204}" type="pres">
      <dgm:prSet presAssocID="{40E39CF7-E59F-448D-8FCA-F4AC98C0B6DE}" presName="tx1" presStyleLbl="revTx" presStyleIdx="6" presStyleCnt="10"/>
      <dgm:spPr/>
    </dgm:pt>
    <dgm:pt modelId="{4BDCC751-8758-4CA8-B986-7F0E5907564C}" type="pres">
      <dgm:prSet presAssocID="{40E39CF7-E59F-448D-8FCA-F4AC98C0B6DE}" presName="vert1" presStyleCnt="0"/>
      <dgm:spPr/>
    </dgm:pt>
    <dgm:pt modelId="{167230CB-09D3-4160-A7F2-2E4AC4F6C402}" type="pres">
      <dgm:prSet presAssocID="{87E545E7-E1E7-40CC-914A-48BA23E42019}" presName="thickLine" presStyleLbl="alignNode1" presStyleIdx="7" presStyleCnt="10"/>
      <dgm:spPr/>
    </dgm:pt>
    <dgm:pt modelId="{1DBF269B-8E49-4B34-95CC-45A9CF9E065C}" type="pres">
      <dgm:prSet presAssocID="{87E545E7-E1E7-40CC-914A-48BA23E42019}" presName="horz1" presStyleCnt="0"/>
      <dgm:spPr/>
    </dgm:pt>
    <dgm:pt modelId="{6E0806B4-EE17-42E6-8FA9-1DC5E495D97C}" type="pres">
      <dgm:prSet presAssocID="{87E545E7-E1E7-40CC-914A-48BA23E42019}" presName="tx1" presStyleLbl="revTx" presStyleIdx="7" presStyleCnt="10"/>
      <dgm:spPr/>
    </dgm:pt>
    <dgm:pt modelId="{2CFCDFE4-5CEF-4E3E-954B-0F4ADA5C0319}" type="pres">
      <dgm:prSet presAssocID="{87E545E7-E1E7-40CC-914A-48BA23E42019}" presName="vert1" presStyleCnt="0"/>
      <dgm:spPr/>
    </dgm:pt>
    <dgm:pt modelId="{C4828895-EAAF-4BB3-80A2-EB720064B56C}" type="pres">
      <dgm:prSet presAssocID="{70B5DDCE-0DCC-47E7-84DD-F5B2A5F81DE4}" presName="thickLine" presStyleLbl="alignNode1" presStyleIdx="8" presStyleCnt="10"/>
      <dgm:spPr/>
    </dgm:pt>
    <dgm:pt modelId="{19F849AD-AA5E-4FCB-BCD0-B0013F18EC11}" type="pres">
      <dgm:prSet presAssocID="{70B5DDCE-0DCC-47E7-84DD-F5B2A5F81DE4}" presName="horz1" presStyleCnt="0"/>
      <dgm:spPr/>
    </dgm:pt>
    <dgm:pt modelId="{5C9BCE6C-8E1C-433F-922C-2F0FE5E0A938}" type="pres">
      <dgm:prSet presAssocID="{70B5DDCE-0DCC-47E7-84DD-F5B2A5F81DE4}" presName="tx1" presStyleLbl="revTx" presStyleIdx="8" presStyleCnt="10"/>
      <dgm:spPr/>
    </dgm:pt>
    <dgm:pt modelId="{1B1B7C3D-D1FB-4603-A942-E498B41ADAB2}" type="pres">
      <dgm:prSet presAssocID="{70B5DDCE-0DCC-47E7-84DD-F5B2A5F81DE4}" presName="vert1" presStyleCnt="0"/>
      <dgm:spPr/>
    </dgm:pt>
    <dgm:pt modelId="{918ABC45-8FD0-45D7-8E28-37ACF8303F9D}" type="pres">
      <dgm:prSet presAssocID="{62CE14D5-EDE5-4433-9C7C-FC3759D5867F}" presName="thickLine" presStyleLbl="alignNode1" presStyleIdx="9" presStyleCnt="10"/>
      <dgm:spPr/>
    </dgm:pt>
    <dgm:pt modelId="{76FD86B7-47BA-4DDB-A64F-4CF2C865A640}" type="pres">
      <dgm:prSet presAssocID="{62CE14D5-EDE5-4433-9C7C-FC3759D5867F}" presName="horz1" presStyleCnt="0"/>
      <dgm:spPr/>
    </dgm:pt>
    <dgm:pt modelId="{CF05EF59-03DC-4EAD-AEF4-C208EBC8E0BC}" type="pres">
      <dgm:prSet presAssocID="{62CE14D5-EDE5-4433-9C7C-FC3759D5867F}" presName="tx1" presStyleLbl="revTx" presStyleIdx="9" presStyleCnt="10"/>
      <dgm:spPr/>
    </dgm:pt>
    <dgm:pt modelId="{A438401B-C31B-4520-A135-B629384904F8}" type="pres">
      <dgm:prSet presAssocID="{62CE14D5-EDE5-4433-9C7C-FC3759D5867F}" presName="vert1" presStyleCnt="0"/>
      <dgm:spPr/>
    </dgm:pt>
  </dgm:ptLst>
  <dgm:cxnLst>
    <dgm:cxn modelId="{61465605-3402-46D6-BB07-BDFAD17E62B4}" type="presOf" srcId="{E8524A61-998C-40FD-B46E-134798917D5C}" destId="{E7E21E50-B221-4506-84F3-6221CCEF3AC3}" srcOrd="0" destOrd="0" presId="urn:microsoft.com/office/officeart/2008/layout/LinedList"/>
    <dgm:cxn modelId="{2B776C0A-E0CE-41F3-89A1-94B09699E251}" srcId="{AC17AF7B-046E-44A2-823B-9196C2A65B29}" destId="{C0B755FE-ACE6-4293-ABD9-49D59BCB0695}" srcOrd="2" destOrd="0" parTransId="{7C9DD105-008D-4939-B100-578328394093}" sibTransId="{74AE032C-32A1-4076-A140-694E05AFA689}"/>
    <dgm:cxn modelId="{B5375126-6BC9-4105-B549-4680D97448DF}" srcId="{AC17AF7B-046E-44A2-823B-9196C2A65B29}" destId="{62CE14D5-EDE5-4433-9C7C-FC3759D5867F}" srcOrd="9" destOrd="0" parTransId="{4C4AC2E1-3A3B-4764-AA26-1851682D974E}" sibTransId="{ADF08CDB-E029-49D3-A32E-24FB876B84EE}"/>
    <dgm:cxn modelId="{5F104028-5F49-4DA9-AA9B-AC55445942A1}" type="presOf" srcId="{C869CC21-FCBA-44D3-9794-60435AB600B5}" destId="{7BBAE726-9BFD-41BA-8313-78E24E2B6C4D}" srcOrd="0" destOrd="0" presId="urn:microsoft.com/office/officeart/2008/layout/LinedList"/>
    <dgm:cxn modelId="{3FE0A529-E799-435B-AD41-23053F072D1C}" srcId="{AC17AF7B-046E-44A2-823B-9196C2A65B29}" destId="{E8524A61-998C-40FD-B46E-134798917D5C}" srcOrd="4" destOrd="0" parTransId="{6FEF0840-EB7B-4DF6-AA32-157954EE84AA}" sibTransId="{2D438BDA-DD7D-404A-A9D0-2A12B56DD7E2}"/>
    <dgm:cxn modelId="{3FD9992B-9133-4791-B612-5BE83320E70E}" srcId="{AC17AF7B-046E-44A2-823B-9196C2A65B29}" destId="{87E545E7-E1E7-40CC-914A-48BA23E42019}" srcOrd="7" destOrd="0" parTransId="{3F6201FD-7CEB-433C-B74C-E7C96ADDCEE2}" sibTransId="{506D7952-EA9D-46C7-9A13-8FA06EDCCD47}"/>
    <dgm:cxn modelId="{55D1215F-C40F-4A08-967F-86A159D4BCCB}" srcId="{AC17AF7B-046E-44A2-823B-9196C2A65B29}" destId="{C869CC21-FCBA-44D3-9794-60435AB600B5}" srcOrd="1" destOrd="0" parTransId="{10AEA196-BA81-4CE2-BF3A-BC136D3E9BF4}" sibTransId="{DC9616AB-3236-4976-9ED0-491D2CB76FA2}"/>
    <dgm:cxn modelId="{8978BF6E-53DF-499A-8802-A33AE5E10C43}" type="presOf" srcId="{7E846ED3-7391-4FB3-8B34-143A52C466AD}" destId="{FC318C8B-785B-410C-94BA-CD9500659368}" srcOrd="0" destOrd="0" presId="urn:microsoft.com/office/officeart/2008/layout/LinedList"/>
    <dgm:cxn modelId="{C39FCC6E-5A19-43B0-B7F1-05A4924B0F69}" type="presOf" srcId="{8F7A9D84-6021-4C1F-A126-7A97B0BBBC95}" destId="{DBEA968C-1373-48C9-A7F3-4AAFEA5DACB4}" srcOrd="0" destOrd="0" presId="urn:microsoft.com/office/officeart/2008/layout/LinedList"/>
    <dgm:cxn modelId="{07537651-9224-47DA-88F4-E0E778B81A4E}" srcId="{AC17AF7B-046E-44A2-823B-9196C2A65B29}" destId="{8FB2FF95-BDC3-46FE-A9C9-4A71CF33B258}" srcOrd="3" destOrd="0" parTransId="{9EA45348-FEBC-4A82-A340-A29BCFB217F2}" sibTransId="{05012DED-5FC6-4C95-9689-75D793A4A862}"/>
    <dgm:cxn modelId="{9275A977-E4CB-4E3E-9153-0BFBC25A638C}" srcId="{AC17AF7B-046E-44A2-823B-9196C2A65B29}" destId="{40E39CF7-E59F-448D-8FCA-F4AC98C0B6DE}" srcOrd="6" destOrd="0" parTransId="{D0BA02B9-C808-4D8E-9B6E-1EAC81FA8182}" sibTransId="{23390872-F390-4228-85FA-ABDB4FD0296F}"/>
    <dgm:cxn modelId="{84FFD97A-78AE-49A9-B7F0-65896C16BC20}" type="presOf" srcId="{87E545E7-E1E7-40CC-914A-48BA23E42019}" destId="{6E0806B4-EE17-42E6-8FA9-1DC5E495D97C}" srcOrd="0" destOrd="0" presId="urn:microsoft.com/office/officeart/2008/layout/LinedList"/>
    <dgm:cxn modelId="{524A2F7C-7FFE-4FD1-B179-F57F0C147F0E}" type="presOf" srcId="{40E39CF7-E59F-448D-8FCA-F4AC98C0B6DE}" destId="{ADBBCB7A-FF16-4EE0-B067-9DE5CA61A204}" srcOrd="0" destOrd="0" presId="urn:microsoft.com/office/officeart/2008/layout/LinedList"/>
    <dgm:cxn modelId="{49B4759F-5376-40FE-AF94-F40064217D0A}" type="presOf" srcId="{70B5DDCE-0DCC-47E7-84DD-F5B2A5F81DE4}" destId="{5C9BCE6C-8E1C-433F-922C-2F0FE5E0A938}" srcOrd="0" destOrd="0" presId="urn:microsoft.com/office/officeart/2008/layout/LinedList"/>
    <dgm:cxn modelId="{831807B0-D6A3-4486-996D-9B113A0328A3}" type="presOf" srcId="{62CE14D5-EDE5-4433-9C7C-FC3759D5867F}" destId="{CF05EF59-03DC-4EAD-AEF4-C208EBC8E0BC}" srcOrd="0" destOrd="0" presId="urn:microsoft.com/office/officeart/2008/layout/LinedList"/>
    <dgm:cxn modelId="{E1F34EB5-4D47-4E7C-8439-DD54CDDE08D4}" srcId="{AC17AF7B-046E-44A2-823B-9196C2A65B29}" destId="{70B5DDCE-0DCC-47E7-84DD-F5B2A5F81DE4}" srcOrd="8" destOrd="0" parTransId="{1705D2BC-E921-445D-9174-254EF418AE93}" sibTransId="{B23ACE70-5A93-419E-A090-EBF9A0876D00}"/>
    <dgm:cxn modelId="{19EF24BA-5255-41AB-B828-7283EC191A6D}" srcId="{AC17AF7B-046E-44A2-823B-9196C2A65B29}" destId="{8F7A9D84-6021-4C1F-A126-7A97B0BBBC95}" srcOrd="0" destOrd="0" parTransId="{84CAB6A2-B27B-44D2-B764-4AE6F0F921CA}" sibTransId="{9F94F2B1-D595-4A12-A8D4-31BB3FE0FA44}"/>
    <dgm:cxn modelId="{4A37A6C4-1CB5-4088-B317-E72C6F3D3847}" type="presOf" srcId="{8FB2FF95-BDC3-46FE-A9C9-4A71CF33B258}" destId="{7282032B-82B9-4401-B5C1-AAF230A91E9A}" srcOrd="0" destOrd="0" presId="urn:microsoft.com/office/officeart/2008/layout/LinedList"/>
    <dgm:cxn modelId="{3A80BECE-E71D-4974-A4B0-B782F61B6449}" type="presOf" srcId="{C0B755FE-ACE6-4293-ABD9-49D59BCB0695}" destId="{CAFA525A-5DD0-4455-AC82-0D260FE5E33A}" srcOrd="0" destOrd="0" presId="urn:microsoft.com/office/officeart/2008/layout/LinedList"/>
    <dgm:cxn modelId="{D3AF6FD3-A730-4586-96C4-54069B332A81}" srcId="{AC17AF7B-046E-44A2-823B-9196C2A65B29}" destId="{7E846ED3-7391-4FB3-8B34-143A52C466AD}" srcOrd="5" destOrd="0" parTransId="{8462ACE4-948D-4A99-A727-82904CC1CF9F}" sibTransId="{B70708A7-8FCF-408F-9782-CB6521EFF092}"/>
    <dgm:cxn modelId="{4C87D9F2-1F53-4A88-8535-B6EDD7A9F921}" type="presOf" srcId="{AC17AF7B-046E-44A2-823B-9196C2A65B29}" destId="{1152E317-03CF-40FE-B57C-842D6B2FDD32}" srcOrd="0" destOrd="0" presId="urn:microsoft.com/office/officeart/2008/layout/LinedList"/>
    <dgm:cxn modelId="{C8910AEB-F396-453C-B780-A44C8223E073}" type="presParOf" srcId="{1152E317-03CF-40FE-B57C-842D6B2FDD32}" destId="{4974BE5C-AA39-4A15-BF42-73DAF2602931}" srcOrd="0" destOrd="0" presId="urn:microsoft.com/office/officeart/2008/layout/LinedList"/>
    <dgm:cxn modelId="{54AD30C7-A025-4BC6-A794-B8B444860B99}" type="presParOf" srcId="{1152E317-03CF-40FE-B57C-842D6B2FDD32}" destId="{44E3AD7B-5846-4106-A8E0-68B9CF7CFF20}" srcOrd="1" destOrd="0" presId="urn:microsoft.com/office/officeart/2008/layout/LinedList"/>
    <dgm:cxn modelId="{174FFA3F-0034-4A72-84DB-411FB3E71B54}" type="presParOf" srcId="{44E3AD7B-5846-4106-A8E0-68B9CF7CFF20}" destId="{DBEA968C-1373-48C9-A7F3-4AAFEA5DACB4}" srcOrd="0" destOrd="0" presId="urn:microsoft.com/office/officeart/2008/layout/LinedList"/>
    <dgm:cxn modelId="{F71BFD23-9966-48DF-BFFD-3ED25C4C7A2A}" type="presParOf" srcId="{44E3AD7B-5846-4106-A8E0-68B9CF7CFF20}" destId="{9816124B-2C02-4DB5-BE05-BAEE62F3B85D}" srcOrd="1" destOrd="0" presId="urn:microsoft.com/office/officeart/2008/layout/LinedList"/>
    <dgm:cxn modelId="{5D46910E-654E-418F-A89C-9CEE5C76C24F}" type="presParOf" srcId="{1152E317-03CF-40FE-B57C-842D6B2FDD32}" destId="{783EDF41-CDEB-45A3-AB49-C06202F0ECF4}" srcOrd="2" destOrd="0" presId="urn:microsoft.com/office/officeart/2008/layout/LinedList"/>
    <dgm:cxn modelId="{4B6BA9B9-E916-4667-9778-4B658359AC44}" type="presParOf" srcId="{1152E317-03CF-40FE-B57C-842D6B2FDD32}" destId="{33275176-23BC-4A6D-ACB1-0266A09776A9}" srcOrd="3" destOrd="0" presId="urn:microsoft.com/office/officeart/2008/layout/LinedList"/>
    <dgm:cxn modelId="{541E1CBE-1785-44F3-8AE7-82FE68545339}" type="presParOf" srcId="{33275176-23BC-4A6D-ACB1-0266A09776A9}" destId="{7BBAE726-9BFD-41BA-8313-78E24E2B6C4D}" srcOrd="0" destOrd="0" presId="urn:microsoft.com/office/officeart/2008/layout/LinedList"/>
    <dgm:cxn modelId="{38693642-70D7-40CB-BF24-8588A76CEB57}" type="presParOf" srcId="{33275176-23BC-4A6D-ACB1-0266A09776A9}" destId="{9967686D-9450-4413-B3EC-9536B3060D4E}" srcOrd="1" destOrd="0" presId="urn:microsoft.com/office/officeart/2008/layout/LinedList"/>
    <dgm:cxn modelId="{6687F53C-E2DF-4B9C-971E-B85D131ADDA2}" type="presParOf" srcId="{1152E317-03CF-40FE-B57C-842D6B2FDD32}" destId="{DBD9584A-0033-4E25-B8B5-A607DE96361F}" srcOrd="4" destOrd="0" presId="urn:microsoft.com/office/officeart/2008/layout/LinedList"/>
    <dgm:cxn modelId="{30C0EA65-27B9-4DB5-AF48-28D6769B2936}" type="presParOf" srcId="{1152E317-03CF-40FE-B57C-842D6B2FDD32}" destId="{402237CE-5233-4ECF-9EDA-A9D6423BCE09}" srcOrd="5" destOrd="0" presId="urn:microsoft.com/office/officeart/2008/layout/LinedList"/>
    <dgm:cxn modelId="{7F238EEC-E2F1-4913-9FF8-0E190509A171}" type="presParOf" srcId="{402237CE-5233-4ECF-9EDA-A9D6423BCE09}" destId="{CAFA525A-5DD0-4455-AC82-0D260FE5E33A}" srcOrd="0" destOrd="0" presId="urn:microsoft.com/office/officeart/2008/layout/LinedList"/>
    <dgm:cxn modelId="{A479D508-A1E9-478F-AD4E-12841385A5F3}" type="presParOf" srcId="{402237CE-5233-4ECF-9EDA-A9D6423BCE09}" destId="{A1BCD955-0311-4B33-8BA6-AA93E4D84595}" srcOrd="1" destOrd="0" presId="urn:microsoft.com/office/officeart/2008/layout/LinedList"/>
    <dgm:cxn modelId="{ECBF7069-FA6F-4407-B07F-F1843F9466B9}" type="presParOf" srcId="{1152E317-03CF-40FE-B57C-842D6B2FDD32}" destId="{AF38E702-CE54-4044-A446-1EA21D467D37}" srcOrd="6" destOrd="0" presId="urn:microsoft.com/office/officeart/2008/layout/LinedList"/>
    <dgm:cxn modelId="{DEC27EAB-5A20-4E34-B191-87DFFA54DBB9}" type="presParOf" srcId="{1152E317-03CF-40FE-B57C-842D6B2FDD32}" destId="{D719F124-8022-4588-A047-D6EDC34A9E18}" srcOrd="7" destOrd="0" presId="urn:microsoft.com/office/officeart/2008/layout/LinedList"/>
    <dgm:cxn modelId="{85A18D79-1A20-4CB4-9349-5CD59BC1B414}" type="presParOf" srcId="{D719F124-8022-4588-A047-D6EDC34A9E18}" destId="{7282032B-82B9-4401-B5C1-AAF230A91E9A}" srcOrd="0" destOrd="0" presId="urn:microsoft.com/office/officeart/2008/layout/LinedList"/>
    <dgm:cxn modelId="{67BAEE8F-3750-4A2D-9561-343F8B5D1BE7}" type="presParOf" srcId="{D719F124-8022-4588-A047-D6EDC34A9E18}" destId="{F78900FF-C405-4C8F-AC8E-56D2CDF71CF5}" srcOrd="1" destOrd="0" presId="urn:microsoft.com/office/officeart/2008/layout/LinedList"/>
    <dgm:cxn modelId="{58232584-5010-42A9-89D8-7D6634B232D3}" type="presParOf" srcId="{1152E317-03CF-40FE-B57C-842D6B2FDD32}" destId="{0DF22719-E262-49F6-A204-F4D84379C1C4}" srcOrd="8" destOrd="0" presId="urn:microsoft.com/office/officeart/2008/layout/LinedList"/>
    <dgm:cxn modelId="{9BF9B057-0ED3-48A4-AF3B-6BD2B71C3997}" type="presParOf" srcId="{1152E317-03CF-40FE-B57C-842D6B2FDD32}" destId="{E2F2A386-6532-412A-918D-DB4FDD7A6E8B}" srcOrd="9" destOrd="0" presId="urn:microsoft.com/office/officeart/2008/layout/LinedList"/>
    <dgm:cxn modelId="{6328C222-73D4-4B6B-BA03-2BE29B07409D}" type="presParOf" srcId="{E2F2A386-6532-412A-918D-DB4FDD7A6E8B}" destId="{E7E21E50-B221-4506-84F3-6221CCEF3AC3}" srcOrd="0" destOrd="0" presId="urn:microsoft.com/office/officeart/2008/layout/LinedList"/>
    <dgm:cxn modelId="{67E19144-B580-4A6E-B4A4-EA54380004C5}" type="presParOf" srcId="{E2F2A386-6532-412A-918D-DB4FDD7A6E8B}" destId="{F377CCF5-3520-4ACE-8EE9-E6D9DDC781FF}" srcOrd="1" destOrd="0" presId="urn:microsoft.com/office/officeart/2008/layout/LinedList"/>
    <dgm:cxn modelId="{FDA9DEAD-DB07-47E8-B6B5-B672A91D1351}" type="presParOf" srcId="{1152E317-03CF-40FE-B57C-842D6B2FDD32}" destId="{83E1373A-7768-4582-8377-0CDB7C24FEE5}" srcOrd="10" destOrd="0" presId="urn:microsoft.com/office/officeart/2008/layout/LinedList"/>
    <dgm:cxn modelId="{BDAD450D-14AC-4672-ABC2-860889357D2D}" type="presParOf" srcId="{1152E317-03CF-40FE-B57C-842D6B2FDD32}" destId="{65A09E39-1DBD-427A-9354-664F9F187555}" srcOrd="11" destOrd="0" presId="urn:microsoft.com/office/officeart/2008/layout/LinedList"/>
    <dgm:cxn modelId="{F011D942-19DA-479E-8749-0669D94C49DA}" type="presParOf" srcId="{65A09E39-1DBD-427A-9354-664F9F187555}" destId="{FC318C8B-785B-410C-94BA-CD9500659368}" srcOrd="0" destOrd="0" presId="urn:microsoft.com/office/officeart/2008/layout/LinedList"/>
    <dgm:cxn modelId="{E2F63232-186A-4A7F-AB91-8D39174F62AD}" type="presParOf" srcId="{65A09E39-1DBD-427A-9354-664F9F187555}" destId="{097A2AF0-4ACD-4812-9F54-5B9FFF29A5C6}" srcOrd="1" destOrd="0" presId="urn:microsoft.com/office/officeart/2008/layout/LinedList"/>
    <dgm:cxn modelId="{2F36708B-3AA0-44A2-8076-182FA4FBDD60}" type="presParOf" srcId="{1152E317-03CF-40FE-B57C-842D6B2FDD32}" destId="{222AEE9E-FEF1-451B-AC4E-226E5CE55D76}" srcOrd="12" destOrd="0" presId="urn:microsoft.com/office/officeart/2008/layout/LinedList"/>
    <dgm:cxn modelId="{746BB837-1AC0-4689-BEFB-280D58DA7A6D}" type="presParOf" srcId="{1152E317-03CF-40FE-B57C-842D6B2FDD32}" destId="{C5450602-6CF5-4C57-A854-15CA9A97B64A}" srcOrd="13" destOrd="0" presId="urn:microsoft.com/office/officeart/2008/layout/LinedList"/>
    <dgm:cxn modelId="{CDA75BA4-3364-4A79-A19B-DC0C74A910EB}" type="presParOf" srcId="{C5450602-6CF5-4C57-A854-15CA9A97B64A}" destId="{ADBBCB7A-FF16-4EE0-B067-9DE5CA61A204}" srcOrd="0" destOrd="0" presId="urn:microsoft.com/office/officeart/2008/layout/LinedList"/>
    <dgm:cxn modelId="{CB848448-6B20-4F6A-B6E1-E13E8EEE644E}" type="presParOf" srcId="{C5450602-6CF5-4C57-A854-15CA9A97B64A}" destId="{4BDCC751-8758-4CA8-B986-7F0E5907564C}" srcOrd="1" destOrd="0" presId="urn:microsoft.com/office/officeart/2008/layout/LinedList"/>
    <dgm:cxn modelId="{53111720-297D-48F8-B7D1-D48ADB96DE55}" type="presParOf" srcId="{1152E317-03CF-40FE-B57C-842D6B2FDD32}" destId="{167230CB-09D3-4160-A7F2-2E4AC4F6C402}" srcOrd="14" destOrd="0" presId="urn:microsoft.com/office/officeart/2008/layout/LinedList"/>
    <dgm:cxn modelId="{A0EE8151-C6AA-46B4-BA6C-D01DB9BAE1CA}" type="presParOf" srcId="{1152E317-03CF-40FE-B57C-842D6B2FDD32}" destId="{1DBF269B-8E49-4B34-95CC-45A9CF9E065C}" srcOrd="15" destOrd="0" presId="urn:microsoft.com/office/officeart/2008/layout/LinedList"/>
    <dgm:cxn modelId="{1ED33513-AFCA-488B-8335-9BE24ED2B11B}" type="presParOf" srcId="{1DBF269B-8E49-4B34-95CC-45A9CF9E065C}" destId="{6E0806B4-EE17-42E6-8FA9-1DC5E495D97C}" srcOrd="0" destOrd="0" presId="urn:microsoft.com/office/officeart/2008/layout/LinedList"/>
    <dgm:cxn modelId="{18381CD3-1388-42F5-B709-C17592317241}" type="presParOf" srcId="{1DBF269B-8E49-4B34-95CC-45A9CF9E065C}" destId="{2CFCDFE4-5CEF-4E3E-954B-0F4ADA5C0319}" srcOrd="1" destOrd="0" presId="urn:microsoft.com/office/officeart/2008/layout/LinedList"/>
    <dgm:cxn modelId="{901F64E9-B151-47AC-9494-DDEC3E4AEC52}" type="presParOf" srcId="{1152E317-03CF-40FE-B57C-842D6B2FDD32}" destId="{C4828895-EAAF-4BB3-80A2-EB720064B56C}" srcOrd="16" destOrd="0" presId="urn:microsoft.com/office/officeart/2008/layout/LinedList"/>
    <dgm:cxn modelId="{E2429958-E194-452B-BCE2-97ACA4447CDB}" type="presParOf" srcId="{1152E317-03CF-40FE-B57C-842D6B2FDD32}" destId="{19F849AD-AA5E-4FCB-BCD0-B0013F18EC11}" srcOrd="17" destOrd="0" presId="urn:microsoft.com/office/officeart/2008/layout/LinedList"/>
    <dgm:cxn modelId="{65D35C4F-4203-4C57-AB78-4612DDEECA71}" type="presParOf" srcId="{19F849AD-AA5E-4FCB-BCD0-B0013F18EC11}" destId="{5C9BCE6C-8E1C-433F-922C-2F0FE5E0A938}" srcOrd="0" destOrd="0" presId="urn:microsoft.com/office/officeart/2008/layout/LinedList"/>
    <dgm:cxn modelId="{FBCB96C1-BDF6-43D0-A953-08C3DBC012D2}" type="presParOf" srcId="{19F849AD-AA5E-4FCB-BCD0-B0013F18EC11}" destId="{1B1B7C3D-D1FB-4603-A942-E498B41ADAB2}" srcOrd="1" destOrd="0" presId="urn:microsoft.com/office/officeart/2008/layout/LinedList"/>
    <dgm:cxn modelId="{0657F59F-43BC-410B-B2A2-90B39AFD1BD7}" type="presParOf" srcId="{1152E317-03CF-40FE-B57C-842D6B2FDD32}" destId="{918ABC45-8FD0-45D7-8E28-37ACF8303F9D}" srcOrd="18" destOrd="0" presId="urn:microsoft.com/office/officeart/2008/layout/LinedList"/>
    <dgm:cxn modelId="{3F8129CB-E0EA-4EEF-9B56-C1EC954D7012}" type="presParOf" srcId="{1152E317-03CF-40FE-B57C-842D6B2FDD32}" destId="{76FD86B7-47BA-4DDB-A64F-4CF2C865A640}" srcOrd="19" destOrd="0" presId="urn:microsoft.com/office/officeart/2008/layout/LinedList"/>
    <dgm:cxn modelId="{2F1F6737-DD0C-448E-BEA8-A9D9EB078E89}" type="presParOf" srcId="{76FD86B7-47BA-4DDB-A64F-4CF2C865A640}" destId="{CF05EF59-03DC-4EAD-AEF4-C208EBC8E0BC}" srcOrd="0" destOrd="0" presId="urn:microsoft.com/office/officeart/2008/layout/LinedList"/>
    <dgm:cxn modelId="{9608118A-DC2C-4316-9819-6E28CAB360EC}" type="presParOf" srcId="{76FD86B7-47BA-4DDB-A64F-4CF2C865A640}" destId="{A438401B-C31B-4520-A135-B629384904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7AF7B-046E-44A2-823B-9196C2A65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D9189-C203-4CEB-BAFD-11171304450F}" type="pres">
      <dgm:prSet presAssocID="{AC17AF7B-046E-44A2-823B-9196C2A65B2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00E2818-04E1-4129-81B5-369714F12460}" type="presOf" srcId="{AC17AF7B-046E-44A2-823B-9196C2A65B29}" destId="{F65D9189-C203-4CEB-BAFD-11171304450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17AF7B-046E-44A2-823B-9196C2A65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5D9189-C203-4CEB-BAFD-11171304450F}" type="pres">
      <dgm:prSet presAssocID="{AC17AF7B-046E-44A2-823B-9196C2A65B2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00E2818-04E1-4129-81B5-369714F12460}" type="presOf" srcId="{AC17AF7B-046E-44A2-823B-9196C2A65B29}" destId="{F65D9189-C203-4CEB-BAFD-1117130445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86FBC-160A-4467-B4AD-1C72F2CD1AF5}">
      <dsp:nvSpPr>
        <dsp:cNvPr id="0" name=""/>
        <dsp:cNvSpPr/>
      </dsp:nvSpPr>
      <dsp:spPr>
        <a:xfrm>
          <a:off x="0" y="1723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6A5AB-FAA1-44AF-814E-6A80E7F81FBD}">
      <dsp:nvSpPr>
        <dsp:cNvPr id="0" name=""/>
        <dsp:cNvSpPr/>
      </dsp:nvSpPr>
      <dsp:spPr>
        <a:xfrm>
          <a:off x="0" y="1723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Markedsteam</a:t>
          </a:r>
          <a:endParaRPr lang="en-US" sz="2700" kern="1200" dirty="0"/>
        </a:p>
      </dsp:txBody>
      <dsp:txXfrm>
        <a:off x="0" y="1723"/>
        <a:ext cx="10820400" cy="587769"/>
      </dsp:txXfrm>
    </dsp:sp>
    <dsp:sp modelId="{FEF9938E-1DA6-4713-85D0-680BBDAF9ABF}">
      <dsp:nvSpPr>
        <dsp:cNvPr id="0" name=""/>
        <dsp:cNvSpPr/>
      </dsp:nvSpPr>
      <dsp:spPr>
        <a:xfrm>
          <a:off x="0" y="589492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4305A-4822-44DB-8429-926F503C89F7}">
      <dsp:nvSpPr>
        <dsp:cNvPr id="0" name=""/>
        <dsp:cNvSpPr/>
      </dsp:nvSpPr>
      <dsp:spPr>
        <a:xfrm>
          <a:off x="0" y="589492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Innpass- teamet (landkode 2 og 3)</a:t>
          </a:r>
          <a:endParaRPr lang="en-US" sz="2700" kern="1200" dirty="0"/>
        </a:p>
      </dsp:txBody>
      <dsp:txXfrm>
        <a:off x="0" y="589492"/>
        <a:ext cx="10820400" cy="587769"/>
      </dsp:txXfrm>
    </dsp:sp>
    <dsp:sp modelId="{D20033F9-1B37-4A08-BC8B-8B51FFF89C84}">
      <dsp:nvSpPr>
        <dsp:cNvPr id="0" name=""/>
        <dsp:cNvSpPr/>
      </dsp:nvSpPr>
      <dsp:spPr>
        <a:xfrm>
          <a:off x="0" y="1177261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A352C-507D-4652-997C-1B1ED56048B5}">
      <dsp:nvSpPr>
        <dsp:cNvPr id="0" name=""/>
        <dsp:cNvSpPr/>
      </dsp:nvSpPr>
      <dsp:spPr>
        <a:xfrm>
          <a:off x="0" y="117726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AMS</a:t>
          </a:r>
          <a:endParaRPr lang="en-US" sz="2700" kern="1200" dirty="0"/>
        </a:p>
      </dsp:txBody>
      <dsp:txXfrm>
        <a:off x="0" y="1177261"/>
        <a:ext cx="10820400" cy="587769"/>
      </dsp:txXfrm>
    </dsp:sp>
    <dsp:sp modelId="{5BBDECB1-FF8F-4FE2-BE0A-665AF555347F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E434A-F4D4-4A49-A0FB-BFDDF8BE6070}">
      <dsp:nvSpPr>
        <dsp:cNvPr id="0" name=""/>
        <dsp:cNvSpPr/>
      </dsp:nvSpPr>
      <dsp:spPr>
        <a:xfrm>
          <a:off x="0" y="176503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IPS</a:t>
          </a:r>
          <a:endParaRPr lang="en-US" sz="2700" kern="1200"/>
        </a:p>
      </dsp:txBody>
      <dsp:txXfrm>
        <a:off x="0" y="1765031"/>
        <a:ext cx="10820400" cy="587769"/>
      </dsp:txXfrm>
    </dsp:sp>
    <dsp:sp modelId="{15AC5248-FED2-4C7E-A963-1C2517D58B06}">
      <dsp:nvSpPr>
        <dsp:cNvPr id="0" name=""/>
        <dsp:cNvSpPr/>
      </dsp:nvSpPr>
      <dsp:spPr>
        <a:xfrm>
          <a:off x="0" y="2352800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88262-9D67-4B7C-BC62-2B089DFB52D6}">
      <dsp:nvSpPr>
        <dsp:cNvPr id="0" name=""/>
        <dsp:cNvSpPr/>
      </dsp:nvSpPr>
      <dsp:spPr>
        <a:xfrm>
          <a:off x="0" y="2352800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KVP</a:t>
          </a:r>
          <a:endParaRPr lang="en-US" sz="2700" kern="1200"/>
        </a:p>
      </dsp:txBody>
      <dsp:txXfrm>
        <a:off x="0" y="2352800"/>
        <a:ext cx="10820400" cy="587769"/>
      </dsp:txXfrm>
    </dsp:sp>
    <dsp:sp modelId="{B40EAEF4-01F8-4FB1-BD0B-33E2F86C2737}">
      <dsp:nvSpPr>
        <dsp:cNvPr id="0" name=""/>
        <dsp:cNvSpPr/>
      </dsp:nvSpPr>
      <dsp:spPr>
        <a:xfrm>
          <a:off x="0" y="2940569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D8882-DCD0-4B8B-92CD-70C883DCAEE5}">
      <dsp:nvSpPr>
        <dsp:cNvPr id="0" name=""/>
        <dsp:cNvSpPr/>
      </dsp:nvSpPr>
      <dsp:spPr>
        <a:xfrm>
          <a:off x="0" y="2940569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2940569"/>
        <a:ext cx="10820400" cy="587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276C-AAA2-4738-BE1F-C172494AED8D}">
      <dsp:nvSpPr>
        <dsp:cNvPr id="0" name=""/>
        <dsp:cNvSpPr/>
      </dsp:nvSpPr>
      <dsp:spPr>
        <a:xfrm>
          <a:off x="0" y="1723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12061-E52E-4FD2-95B4-2DE3081571B6}">
      <dsp:nvSpPr>
        <dsp:cNvPr id="0" name=""/>
        <dsp:cNvSpPr/>
      </dsp:nvSpPr>
      <dsp:spPr>
        <a:xfrm>
          <a:off x="0" y="1723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Samarbeidsavtaler (ca 80 stk)</a:t>
          </a:r>
          <a:endParaRPr lang="en-US" sz="2700" kern="1200"/>
        </a:p>
      </dsp:txBody>
      <dsp:txXfrm>
        <a:off x="0" y="1723"/>
        <a:ext cx="10820400" cy="587769"/>
      </dsp:txXfrm>
    </dsp:sp>
    <dsp:sp modelId="{941C7A7D-BF0A-4EC6-BCDC-377AB2DFD760}">
      <dsp:nvSpPr>
        <dsp:cNvPr id="0" name=""/>
        <dsp:cNvSpPr/>
      </dsp:nvSpPr>
      <dsp:spPr>
        <a:xfrm>
          <a:off x="0" y="589492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-235782"/>
                <a:satOff val="1962"/>
                <a:lumOff val="-5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235782"/>
                <a:satOff val="1962"/>
                <a:lumOff val="-5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235782"/>
              <a:satOff val="1962"/>
              <a:lumOff val="-517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A73A0-358F-47B7-BFAB-0B155F4BD68C}">
      <dsp:nvSpPr>
        <dsp:cNvPr id="0" name=""/>
        <dsp:cNvSpPr/>
      </dsp:nvSpPr>
      <dsp:spPr>
        <a:xfrm>
          <a:off x="0" y="589492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Rekrutteringsbistand</a:t>
          </a:r>
          <a:endParaRPr lang="en-US" sz="2700" kern="1200"/>
        </a:p>
      </dsp:txBody>
      <dsp:txXfrm>
        <a:off x="0" y="589492"/>
        <a:ext cx="10820400" cy="587769"/>
      </dsp:txXfrm>
    </dsp:sp>
    <dsp:sp modelId="{8B5DBD13-08C8-469D-8EA0-D4A99001DD3F}">
      <dsp:nvSpPr>
        <dsp:cNvPr id="0" name=""/>
        <dsp:cNvSpPr/>
      </dsp:nvSpPr>
      <dsp:spPr>
        <a:xfrm>
          <a:off x="0" y="1177261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-471564"/>
                <a:satOff val="3924"/>
                <a:lumOff val="-1035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471564"/>
                <a:satOff val="3924"/>
                <a:lumOff val="-1035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471564"/>
              <a:satOff val="3924"/>
              <a:lumOff val="-1035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C4D4F-EABD-4886-B1E5-01773118E0F7}">
      <dsp:nvSpPr>
        <dsp:cNvPr id="0" name=""/>
        <dsp:cNvSpPr/>
      </dsp:nvSpPr>
      <dsp:spPr>
        <a:xfrm>
          <a:off x="0" y="117726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Bedriftsbesøk</a:t>
          </a:r>
          <a:endParaRPr lang="en-US" sz="2700" kern="1200"/>
        </a:p>
      </dsp:txBody>
      <dsp:txXfrm>
        <a:off x="0" y="1177261"/>
        <a:ext cx="10820400" cy="587769"/>
      </dsp:txXfrm>
    </dsp:sp>
    <dsp:sp modelId="{94AC0F88-7B38-4E3F-826D-AF06FA184054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-707346"/>
                <a:satOff val="5886"/>
                <a:lumOff val="-1552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707346"/>
                <a:satOff val="5886"/>
                <a:lumOff val="-1552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707346"/>
              <a:satOff val="5886"/>
              <a:lumOff val="-1552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9B361-DBF1-4F5D-ADCD-0D4CBF369E02}">
      <dsp:nvSpPr>
        <dsp:cNvPr id="0" name=""/>
        <dsp:cNvSpPr/>
      </dsp:nvSpPr>
      <dsp:spPr>
        <a:xfrm>
          <a:off x="0" y="176503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Tilgjengelighet (mail, telefonnummer, og visitkort) </a:t>
          </a:r>
          <a:endParaRPr lang="en-US" sz="2700" kern="1200"/>
        </a:p>
      </dsp:txBody>
      <dsp:txXfrm>
        <a:off x="0" y="1765031"/>
        <a:ext cx="10820400" cy="587769"/>
      </dsp:txXfrm>
    </dsp:sp>
    <dsp:sp modelId="{FDE14F6A-47E6-41BC-B313-6CD8F220EEC5}">
      <dsp:nvSpPr>
        <dsp:cNvPr id="0" name=""/>
        <dsp:cNvSpPr/>
      </dsp:nvSpPr>
      <dsp:spPr>
        <a:xfrm>
          <a:off x="0" y="2352800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-943129"/>
                <a:satOff val="7848"/>
                <a:lumOff val="-2070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943129"/>
                <a:satOff val="7848"/>
                <a:lumOff val="-2070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943129"/>
              <a:satOff val="7848"/>
              <a:lumOff val="-2070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6EC59-85F2-45EE-BB86-AD85BBBE1500}">
      <dsp:nvSpPr>
        <dsp:cNvPr id="0" name=""/>
        <dsp:cNvSpPr/>
      </dsp:nvSpPr>
      <dsp:spPr>
        <a:xfrm>
          <a:off x="0" y="2352800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Utadrettet (mye ute av kontoret)</a:t>
          </a:r>
          <a:endParaRPr lang="en-US" sz="2700" kern="1200"/>
        </a:p>
      </dsp:txBody>
      <dsp:txXfrm>
        <a:off x="0" y="2352800"/>
        <a:ext cx="10820400" cy="587769"/>
      </dsp:txXfrm>
    </dsp:sp>
    <dsp:sp modelId="{B61BB5E4-1CF5-4635-B723-971BA95D92BA}">
      <dsp:nvSpPr>
        <dsp:cNvPr id="0" name=""/>
        <dsp:cNvSpPr/>
      </dsp:nvSpPr>
      <dsp:spPr>
        <a:xfrm>
          <a:off x="0" y="2940569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-1178911"/>
                <a:satOff val="9810"/>
                <a:lumOff val="-2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178911"/>
                <a:satOff val="9810"/>
                <a:lumOff val="-2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178911"/>
              <a:satOff val="9810"/>
              <a:lumOff val="-2588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581F16-494A-4013-935A-DC15F09A87ED}">
      <dsp:nvSpPr>
        <dsp:cNvPr id="0" name=""/>
        <dsp:cNvSpPr/>
      </dsp:nvSpPr>
      <dsp:spPr>
        <a:xfrm>
          <a:off x="0" y="2940569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Aktiv og sosial (konferanser, messer, samarbeidsmøter) </a:t>
          </a:r>
          <a:endParaRPr lang="en-US" sz="2700" kern="1200"/>
        </a:p>
      </dsp:txBody>
      <dsp:txXfrm>
        <a:off x="0" y="2940569"/>
        <a:ext cx="10820400" cy="58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17A12-AFAA-47F8-94D2-32002EE2097D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5B18F7-804D-4FF2-BE4C-4492C1C460AC}">
      <dsp:nvSpPr>
        <dsp:cNvPr id="0" name=""/>
        <dsp:cNvSpPr/>
      </dsp:nvSpPr>
      <dsp:spPr>
        <a:xfrm>
          <a:off x="0" y="0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Sommerbilletten </a:t>
          </a:r>
          <a:r>
            <a:rPr lang="nb-NO" sz="2000" kern="1200" dirty="0">
              <a:sym typeface="Wingdings" panose="05000000000000000000" pitchFamily="2" charset="2"/>
            </a:rPr>
            <a:t> Inspirasjon hentet fra Gullbilletten  </a:t>
          </a:r>
          <a:endParaRPr lang="en-US" sz="2000" kern="1200" dirty="0"/>
        </a:p>
      </dsp:txBody>
      <dsp:txXfrm>
        <a:off x="0" y="0"/>
        <a:ext cx="10820400" cy="441257"/>
      </dsp:txXfrm>
    </dsp:sp>
    <dsp:sp modelId="{6EB25A6F-0AC6-4A10-A216-379E94C3392E}">
      <dsp:nvSpPr>
        <dsp:cNvPr id="0" name=""/>
        <dsp:cNvSpPr/>
      </dsp:nvSpPr>
      <dsp:spPr>
        <a:xfrm>
          <a:off x="0" y="441257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F65EB-FDF7-48BB-8BF9-0B563F6C1BE2}">
      <dsp:nvSpPr>
        <dsp:cNvPr id="0" name=""/>
        <dsp:cNvSpPr/>
      </dsp:nvSpPr>
      <dsp:spPr>
        <a:xfrm>
          <a:off x="0" y="441257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Avtale dato for jobbmesse med VGS og Intro</a:t>
          </a:r>
          <a:endParaRPr lang="en-US" sz="2000" kern="1200"/>
        </a:p>
      </dsp:txBody>
      <dsp:txXfrm>
        <a:off x="0" y="441257"/>
        <a:ext cx="10820400" cy="441257"/>
      </dsp:txXfrm>
    </dsp:sp>
    <dsp:sp modelId="{67D4FD6C-8786-41A9-B5E1-65C62AC12FC6}">
      <dsp:nvSpPr>
        <dsp:cNvPr id="0" name=""/>
        <dsp:cNvSpPr/>
      </dsp:nvSpPr>
      <dsp:spPr>
        <a:xfrm>
          <a:off x="0" y="882515"/>
          <a:ext cx="10820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F809E-9256-48C4-95F4-BCA60C754C6A}">
      <dsp:nvSpPr>
        <dsp:cNvPr id="0" name=""/>
        <dsp:cNvSpPr/>
      </dsp:nvSpPr>
      <dsp:spPr>
        <a:xfrm>
          <a:off x="0" y="882515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Jobbsøkerkurs før jobbmessa</a:t>
          </a:r>
          <a:endParaRPr lang="en-US" sz="2000" kern="1200"/>
        </a:p>
      </dsp:txBody>
      <dsp:txXfrm>
        <a:off x="0" y="882515"/>
        <a:ext cx="10820400" cy="441257"/>
      </dsp:txXfrm>
    </dsp:sp>
    <dsp:sp modelId="{87C86E63-8060-46D5-80EB-52518386705A}">
      <dsp:nvSpPr>
        <dsp:cNvPr id="0" name=""/>
        <dsp:cNvSpPr/>
      </dsp:nvSpPr>
      <dsp:spPr>
        <a:xfrm>
          <a:off x="0" y="1323773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406D1-F5D9-4D25-89C6-E259AAA5BD66}">
      <dsp:nvSpPr>
        <dsp:cNvPr id="0" name=""/>
        <dsp:cNvSpPr/>
      </dsp:nvSpPr>
      <dsp:spPr>
        <a:xfrm>
          <a:off x="0" y="1323773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Informasjonsmøte til arbeidsgivere om sommerbilletten og verktøykassa vår</a:t>
          </a:r>
          <a:endParaRPr lang="en-US" sz="2000" kern="1200"/>
        </a:p>
      </dsp:txBody>
      <dsp:txXfrm>
        <a:off x="0" y="1323773"/>
        <a:ext cx="10820400" cy="441257"/>
      </dsp:txXfrm>
    </dsp:sp>
    <dsp:sp modelId="{F28AA971-F1F7-46C6-ACD0-98D7B34CA4E6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AEBAC-A34C-44A5-BC96-1CEB48405735}">
      <dsp:nvSpPr>
        <dsp:cNvPr id="0" name=""/>
        <dsp:cNvSpPr/>
      </dsp:nvSpPr>
      <dsp:spPr>
        <a:xfrm>
          <a:off x="0" y="1765031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Dele info via SoMe, Flyers, Aktivitetsplanen</a:t>
          </a:r>
          <a:endParaRPr lang="en-US" sz="2000" kern="1200"/>
        </a:p>
      </dsp:txBody>
      <dsp:txXfrm>
        <a:off x="0" y="1765031"/>
        <a:ext cx="10820400" cy="441257"/>
      </dsp:txXfrm>
    </dsp:sp>
    <dsp:sp modelId="{6D41FC63-DD2D-49B0-AC09-F69739A68B25}">
      <dsp:nvSpPr>
        <dsp:cNvPr id="0" name=""/>
        <dsp:cNvSpPr/>
      </dsp:nvSpPr>
      <dsp:spPr>
        <a:xfrm>
          <a:off x="0" y="2206288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AA2F8E-B999-44C0-AA75-186A46D2A549}">
      <dsp:nvSpPr>
        <dsp:cNvPr id="0" name=""/>
        <dsp:cNvSpPr/>
      </dsp:nvSpPr>
      <dsp:spPr>
        <a:xfrm>
          <a:off x="0" y="2206288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Dele ut sommerbilletten til alle (under 30 år) som kommer</a:t>
          </a:r>
          <a:endParaRPr lang="en-US" sz="2000" kern="1200"/>
        </a:p>
      </dsp:txBody>
      <dsp:txXfrm>
        <a:off x="0" y="2206288"/>
        <a:ext cx="10820400" cy="441257"/>
      </dsp:txXfrm>
    </dsp:sp>
    <dsp:sp modelId="{9FD964ED-B3E2-4A0A-B78B-33D65C144AC6}">
      <dsp:nvSpPr>
        <dsp:cNvPr id="0" name=""/>
        <dsp:cNvSpPr/>
      </dsp:nvSpPr>
      <dsp:spPr>
        <a:xfrm>
          <a:off x="0" y="2647546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8E279-79CD-4DD7-942E-7F833F72898C}">
      <dsp:nvSpPr>
        <dsp:cNvPr id="0" name=""/>
        <dsp:cNvSpPr/>
      </dsp:nvSpPr>
      <dsp:spPr>
        <a:xfrm>
          <a:off x="0" y="2647546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Innvitere ungdomsskoleelever</a:t>
          </a:r>
          <a:endParaRPr lang="en-US" sz="2000" kern="1200"/>
        </a:p>
      </dsp:txBody>
      <dsp:txXfrm>
        <a:off x="0" y="2647546"/>
        <a:ext cx="10820400" cy="441257"/>
      </dsp:txXfrm>
    </dsp:sp>
    <dsp:sp modelId="{5CB2250D-5119-4023-BCF6-320BDD999895}">
      <dsp:nvSpPr>
        <dsp:cNvPr id="0" name=""/>
        <dsp:cNvSpPr/>
      </dsp:nvSpPr>
      <dsp:spPr>
        <a:xfrm>
          <a:off x="0" y="3088804"/>
          <a:ext cx="10820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20AAF-DB4D-4DBD-BBE2-C18A22A08D70}">
      <dsp:nvSpPr>
        <dsp:cNvPr id="0" name=""/>
        <dsp:cNvSpPr/>
      </dsp:nvSpPr>
      <dsp:spPr>
        <a:xfrm>
          <a:off x="0" y="3088804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Mat og drikke? Konkurranser? </a:t>
          </a:r>
          <a:endParaRPr lang="en-US" sz="2000" kern="1200"/>
        </a:p>
      </dsp:txBody>
      <dsp:txXfrm>
        <a:off x="0" y="3088804"/>
        <a:ext cx="10820400" cy="44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F4CA9-2B7D-42F8-8131-3E201F7DDBB1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4ED54-533D-4EE9-B4AE-8B07CEF273A7}">
      <dsp:nvSpPr>
        <dsp:cNvPr id="0" name=""/>
        <dsp:cNvSpPr/>
      </dsp:nvSpPr>
      <dsp:spPr>
        <a:xfrm>
          <a:off x="0" y="0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Narvik Kirkelig Fellesråd</a:t>
          </a:r>
          <a:endParaRPr lang="en-US" sz="2000" kern="1200" dirty="0"/>
        </a:p>
      </dsp:txBody>
      <dsp:txXfrm>
        <a:off x="0" y="0"/>
        <a:ext cx="10820400" cy="441257"/>
      </dsp:txXfrm>
    </dsp:sp>
    <dsp:sp modelId="{345FFC0B-FA09-4694-9068-03B5F473CF75}">
      <dsp:nvSpPr>
        <dsp:cNvPr id="0" name=""/>
        <dsp:cNvSpPr/>
      </dsp:nvSpPr>
      <dsp:spPr>
        <a:xfrm>
          <a:off x="0" y="441257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2ECE8-B71D-4AFF-B7CB-A2F515DA5ED5}">
      <dsp:nvSpPr>
        <dsp:cNvPr id="0" name=""/>
        <dsp:cNvSpPr/>
      </dsp:nvSpPr>
      <dsp:spPr>
        <a:xfrm>
          <a:off x="0" y="441257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Helsesektoren</a:t>
          </a:r>
          <a:endParaRPr lang="en-US" sz="2000" kern="1200" dirty="0"/>
        </a:p>
      </dsp:txBody>
      <dsp:txXfrm>
        <a:off x="0" y="441257"/>
        <a:ext cx="10820400" cy="441257"/>
      </dsp:txXfrm>
    </dsp:sp>
    <dsp:sp modelId="{14766103-8079-4C4D-8401-8B74AFA4E06D}">
      <dsp:nvSpPr>
        <dsp:cNvPr id="0" name=""/>
        <dsp:cNvSpPr/>
      </dsp:nvSpPr>
      <dsp:spPr>
        <a:xfrm>
          <a:off x="0" y="882515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FC638-16A0-4D79-9A49-7DCE2620B30A}">
      <dsp:nvSpPr>
        <dsp:cNvPr id="0" name=""/>
        <dsp:cNvSpPr/>
      </dsp:nvSpPr>
      <dsp:spPr>
        <a:xfrm>
          <a:off x="0" y="882515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Barnehagesektoren</a:t>
          </a:r>
          <a:endParaRPr lang="en-US" sz="2000" kern="1200"/>
        </a:p>
      </dsp:txBody>
      <dsp:txXfrm>
        <a:off x="0" y="882515"/>
        <a:ext cx="10820400" cy="441257"/>
      </dsp:txXfrm>
    </dsp:sp>
    <dsp:sp modelId="{28A40F71-1387-4CC0-8051-BC5E947442C0}">
      <dsp:nvSpPr>
        <dsp:cNvPr id="0" name=""/>
        <dsp:cNvSpPr/>
      </dsp:nvSpPr>
      <dsp:spPr>
        <a:xfrm>
          <a:off x="0" y="1323773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4FF33-F688-4A65-8D38-B4BEDC82482F}">
      <dsp:nvSpPr>
        <dsp:cNvPr id="0" name=""/>
        <dsp:cNvSpPr/>
      </dsp:nvSpPr>
      <dsp:spPr>
        <a:xfrm>
          <a:off x="0" y="1323773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Butikker</a:t>
          </a:r>
          <a:endParaRPr lang="en-US" sz="2000" kern="1200"/>
        </a:p>
      </dsp:txBody>
      <dsp:txXfrm>
        <a:off x="0" y="1323773"/>
        <a:ext cx="10820400" cy="441257"/>
      </dsp:txXfrm>
    </dsp:sp>
    <dsp:sp modelId="{17EB63BD-F493-499B-BE05-281578112354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C60F5-892A-4605-A0E0-85429E2AD287}">
      <dsp:nvSpPr>
        <dsp:cNvPr id="0" name=""/>
        <dsp:cNvSpPr/>
      </dsp:nvSpPr>
      <dsp:spPr>
        <a:xfrm>
          <a:off x="0" y="1765031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Vei og Park tjenesten i kommunen</a:t>
          </a:r>
          <a:endParaRPr lang="en-US" sz="2000" kern="1200"/>
        </a:p>
      </dsp:txBody>
      <dsp:txXfrm>
        <a:off x="0" y="1765031"/>
        <a:ext cx="10820400" cy="441257"/>
      </dsp:txXfrm>
    </dsp:sp>
    <dsp:sp modelId="{51810B83-000E-4DD4-9F6C-629347C3F849}">
      <dsp:nvSpPr>
        <dsp:cNvPr id="0" name=""/>
        <dsp:cNvSpPr/>
      </dsp:nvSpPr>
      <dsp:spPr>
        <a:xfrm>
          <a:off x="0" y="2206288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03B99-7189-4761-9484-57A265047F55}">
      <dsp:nvSpPr>
        <dsp:cNvPr id="0" name=""/>
        <dsp:cNvSpPr/>
      </dsp:nvSpPr>
      <dsp:spPr>
        <a:xfrm>
          <a:off x="0" y="2206288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Avarn (trafikkdirigent o.l.)</a:t>
          </a:r>
          <a:endParaRPr lang="en-US" sz="2000" kern="1200"/>
        </a:p>
      </dsp:txBody>
      <dsp:txXfrm>
        <a:off x="0" y="2206288"/>
        <a:ext cx="10820400" cy="441257"/>
      </dsp:txXfrm>
    </dsp:sp>
    <dsp:sp modelId="{AA759E1B-C5C5-4CD1-8D78-2CC90AA18568}">
      <dsp:nvSpPr>
        <dsp:cNvPr id="0" name=""/>
        <dsp:cNvSpPr/>
      </dsp:nvSpPr>
      <dsp:spPr>
        <a:xfrm>
          <a:off x="0" y="2647546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210E1-9CB5-4CDD-859A-893032097F57}">
      <dsp:nvSpPr>
        <dsp:cNvPr id="0" name=""/>
        <dsp:cNvSpPr/>
      </dsp:nvSpPr>
      <dsp:spPr>
        <a:xfrm>
          <a:off x="0" y="2647546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Hotell og restaurantbransjen</a:t>
          </a:r>
          <a:endParaRPr lang="en-US" sz="2000" kern="1200" dirty="0"/>
        </a:p>
      </dsp:txBody>
      <dsp:txXfrm>
        <a:off x="0" y="2647546"/>
        <a:ext cx="10820400" cy="441257"/>
      </dsp:txXfrm>
    </dsp:sp>
    <dsp:sp modelId="{1099C18D-40BD-4177-B19A-25221A380E57}">
      <dsp:nvSpPr>
        <dsp:cNvPr id="0" name=""/>
        <dsp:cNvSpPr/>
      </dsp:nvSpPr>
      <dsp:spPr>
        <a:xfrm>
          <a:off x="0" y="3088804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74FB-19EC-4A1D-97C5-F961C0E6407B}">
      <dsp:nvSpPr>
        <dsp:cNvPr id="0" name=""/>
        <dsp:cNvSpPr/>
      </dsp:nvSpPr>
      <dsp:spPr>
        <a:xfrm>
          <a:off x="0" y="3088804"/>
          <a:ext cx="10820400" cy="44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Narvik Kommune </a:t>
          </a:r>
          <a:r>
            <a:rPr lang="en-US" sz="2000" kern="1200" dirty="0" err="1"/>
            <a:t>deler</a:t>
          </a:r>
          <a:r>
            <a:rPr lang="en-US" sz="2000" kern="1200" dirty="0"/>
            <a:t> </a:t>
          </a:r>
          <a:r>
            <a:rPr lang="en-US" sz="2000" kern="1200" dirty="0" err="1"/>
            <a:t>informasjon</a:t>
          </a:r>
          <a:r>
            <a:rPr lang="en-US" sz="2000" kern="1200" dirty="0"/>
            <a:t> om </a:t>
          </a:r>
          <a:r>
            <a:rPr lang="en-US" sz="2000" kern="1200" dirty="0" err="1"/>
            <a:t>sommerbilletten</a:t>
          </a:r>
          <a:r>
            <a:rPr lang="en-US" sz="2000" kern="1200" dirty="0"/>
            <a:t> </a:t>
          </a:r>
          <a:r>
            <a:rPr lang="en-US" sz="2000" kern="1200" dirty="0" err="1"/>
            <a:t>til</a:t>
          </a:r>
          <a:r>
            <a:rPr lang="en-US" sz="2000" kern="1200" dirty="0"/>
            <a:t> alle sine </a:t>
          </a:r>
          <a:r>
            <a:rPr lang="en-US" sz="2000" kern="1200" dirty="0" err="1"/>
            <a:t>avdelinger</a:t>
          </a:r>
          <a:r>
            <a:rPr lang="en-US" sz="2000" kern="1200" dirty="0"/>
            <a:t> </a:t>
          </a:r>
          <a:r>
            <a:rPr lang="en-US" sz="2000" kern="1200" dirty="0">
              <a:sym typeface="Wingdings" panose="05000000000000000000" pitchFamily="2" charset="2"/>
            </a:rPr>
            <a:t> </a:t>
          </a:r>
          <a:endParaRPr lang="en-US" sz="2000" kern="1200" dirty="0"/>
        </a:p>
      </dsp:txBody>
      <dsp:txXfrm>
        <a:off x="0" y="3088804"/>
        <a:ext cx="10820400" cy="441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4BE5C-AA39-4A15-BF42-73DAF2602931}">
      <dsp:nvSpPr>
        <dsp:cNvPr id="0" name=""/>
        <dsp:cNvSpPr/>
      </dsp:nvSpPr>
      <dsp:spPr>
        <a:xfrm>
          <a:off x="0" y="430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A968C-1373-48C9-A7F3-4AAFEA5DACB4}">
      <dsp:nvSpPr>
        <dsp:cNvPr id="0" name=""/>
        <dsp:cNvSpPr/>
      </dsp:nvSpPr>
      <dsp:spPr>
        <a:xfrm>
          <a:off x="0" y="430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/>
            <a:t>Bu2025</a:t>
          </a:r>
        </a:p>
      </dsp:txBody>
      <dsp:txXfrm>
        <a:off x="0" y="430"/>
        <a:ext cx="10820400" cy="352920"/>
      </dsp:txXfrm>
    </dsp:sp>
    <dsp:sp modelId="{783EDF41-CDEB-45A3-AB49-C06202F0ECF4}">
      <dsp:nvSpPr>
        <dsp:cNvPr id="0" name=""/>
        <dsp:cNvSpPr/>
      </dsp:nvSpPr>
      <dsp:spPr>
        <a:xfrm>
          <a:off x="0" y="353350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BAE726-9BFD-41BA-8313-78E24E2B6C4D}">
      <dsp:nvSpPr>
        <dsp:cNvPr id="0" name=""/>
        <dsp:cNvSpPr/>
      </dsp:nvSpPr>
      <dsp:spPr>
        <a:xfrm>
          <a:off x="0" y="353350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/>
            <a:t>Markedsplan</a:t>
          </a:r>
        </a:p>
      </dsp:txBody>
      <dsp:txXfrm>
        <a:off x="0" y="353350"/>
        <a:ext cx="10820400" cy="352920"/>
      </dsp:txXfrm>
    </dsp:sp>
    <dsp:sp modelId="{DBD9584A-0033-4E25-B8B5-A607DE96361F}">
      <dsp:nvSpPr>
        <dsp:cNvPr id="0" name=""/>
        <dsp:cNvSpPr/>
      </dsp:nvSpPr>
      <dsp:spPr>
        <a:xfrm>
          <a:off x="0" y="706270"/>
          <a:ext cx="10820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A525A-5DD0-4455-AC82-0D260FE5E33A}">
      <dsp:nvSpPr>
        <dsp:cNvPr id="0" name=""/>
        <dsp:cNvSpPr/>
      </dsp:nvSpPr>
      <dsp:spPr>
        <a:xfrm>
          <a:off x="0" y="706270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 dirty="0"/>
            <a:t>Jobbmesse/ mulighetsmesse med «Sommerbilletten» </a:t>
          </a:r>
          <a:r>
            <a:rPr lang="nb-NO" sz="1600" kern="1200" dirty="0">
              <a:sym typeface="Wingdings" panose="05000000000000000000" pitchFamily="2" charset="2"/>
            </a:rPr>
            <a:t></a:t>
          </a:r>
          <a:endParaRPr lang="nb-NO" sz="1600" kern="1200" dirty="0"/>
        </a:p>
      </dsp:txBody>
      <dsp:txXfrm>
        <a:off x="0" y="706270"/>
        <a:ext cx="10820400" cy="352920"/>
      </dsp:txXfrm>
    </dsp:sp>
    <dsp:sp modelId="{AF38E702-CE54-4044-A446-1EA21D467D37}">
      <dsp:nvSpPr>
        <dsp:cNvPr id="0" name=""/>
        <dsp:cNvSpPr/>
      </dsp:nvSpPr>
      <dsp:spPr>
        <a:xfrm>
          <a:off x="0" y="1059190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2032B-82B9-4401-B5C1-AAF230A91E9A}">
      <dsp:nvSpPr>
        <dsp:cNvPr id="0" name=""/>
        <dsp:cNvSpPr/>
      </dsp:nvSpPr>
      <dsp:spPr>
        <a:xfrm>
          <a:off x="0" y="1059190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 dirty="0"/>
            <a:t>Frokostmøte etter BU2025</a:t>
          </a:r>
        </a:p>
      </dsp:txBody>
      <dsp:txXfrm>
        <a:off x="0" y="1059190"/>
        <a:ext cx="10820400" cy="352920"/>
      </dsp:txXfrm>
    </dsp:sp>
    <dsp:sp modelId="{0DF22719-E262-49F6-A204-F4D84379C1C4}">
      <dsp:nvSpPr>
        <dsp:cNvPr id="0" name=""/>
        <dsp:cNvSpPr/>
      </dsp:nvSpPr>
      <dsp:spPr>
        <a:xfrm>
          <a:off x="0" y="1412110"/>
          <a:ext cx="10820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21E50-B221-4506-84F3-6221CCEF3AC3}">
      <dsp:nvSpPr>
        <dsp:cNvPr id="0" name=""/>
        <dsp:cNvSpPr/>
      </dsp:nvSpPr>
      <dsp:spPr>
        <a:xfrm>
          <a:off x="0" y="1412110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 dirty="0"/>
            <a:t>Møter med Arbeidslivssenteret</a:t>
          </a:r>
        </a:p>
      </dsp:txBody>
      <dsp:txXfrm>
        <a:off x="0" y="1412110"/>
        <a:ext cx="10820400" cy="352920"/>
      </dsp:txXfrm>
    </dsp:sp>
    <dsp:sp modelId="{83E1373A-7768-4582-8377-0CDB7C24FEE5}">
      <dsp:nvSpPr>
        <dsp:cNvPr id="0" name=""/>
        <dsp:cNvSpPr/>
      </dsp:nvSpPr>
      <dsp:spPr>
        <a:xfrm>
          <a:off x="0" y="1765030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18C8B-785B-410C-94BA-CD9500659368}">
      <dsp:nvSpPr>
        <dsp:cNvPr id="0" name=""/>
        <dsp:cNvSpPr/>
      </dsp:nvSpPr>
      <dsp:spPr>
        <a:xfrm>
          <a:off x="0" y="1765031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 dirty="0"/>
            <a:t>Jobbtreff/ «</a:t>
          </a:r>
          <a:r>
            <a:rPr lang="nb-NO" sz="1600" kern="1200" dirty="0" err="1"/>
            <a:t>speedating</a:t>
          </a:r>
          <a:r>
            <a:rPr lang="nb-NO" sz="1600" kern="1200" dirty="0"/>
            <a:t>»</a:t>
          </a:r>
        </a:p>
      </dsp:txBody>
      <dsp:txXfrm>
        <a:off x="0" y="1765031"/>
        <a:ext cx="10820400" cy="352920"/>
      </dsp:txXfrm>
    </dsp:sp>
    <dsp:sp modelId="{222AEE9E-FEF1-451B-AC4E-226E5CE55D76}">
      <dsp:nvSpPr>
        <dsp:cNvPr id="0" name=""/>
        <dsp:cNvSpPr/>
      </dsp:nvSpPr>
      <dsp:spPr>
        <a:xfrm>
          <a:off x="0" y="2117951"/>
          <a:ext cx="108204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BCB7A-FF16-4EE0-B067-9DE5CA61A204}">
      <dsp:nvSpPr>
        <dsp:cNvPr id="0" name=""/>
        <dsp:cNvSpPr/>
      </dsp:nvSpPr>
      <dsp:spPr>
        <a:xfrm>
          <a:off x="0" y="2117951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 dirty="0"/>
            <a:t>Jobbsøkerkurs for ungdommer og flyktninger</a:t>
          </a:r>
        </a:p>
      </dsp:txBody>
      <dsp:txXfrm>
        <a:off x="0" y="2117951"/>
        <a:ext cx="10820400" cy="352920"/>
      </dsp:txXfrm>
    </dsp:sp>
    <dsp:sp modelId="{167230CB-09D3-4160-A7F2-2E4AC4F6C402}">
      <dsp:nvSpPr>
        <dsp:cNvPr id="0" name=""/>
        <dsp:cNvSpPr/>
      </dsp:nvSpPr>
      <dsp:spPr>
        <a:xfrm>
          <a:off x="0" y="2470871"/>
          <a:ext cx="10820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806B4-EE17-42E6-8FA9-1DC5E495D97C}">
      <dsp:nvSpPr>
        <dsp:cNvPr id="0" name=""/>
        <dsp:cNvSpPr/>
      </dsp:nvSpPr>
      <dsp:spPr>
        <a:xfrm>
          <a:off x="0" y="2470871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/>
            <a:t>Medvindkonferansen </a:t>
          </a:r>
        </a:p>
      </dsp:txBody>
      <dsp:txXfrm>
        <a:off x="0" y="2470871"/>
        <a:ext cx="10820400" cy="352920"/>
      </dsp:txXfrm>
    </dsp:sp>
    <dsp:sp modelId="{C4828895-EAAF-4BB3-80A2-EB720064B56C}">
      <dsp:nvSpPr>
        <dsp:cNvPr id="0" name=""/>
        <dsp:cNvSpPr/>
      </dsp:nvSpPr>
      <dsp:spPr>
        <a:xfrm>
          <a:off x="0" y="2823791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BCE6C-8E1C-433F-922C-2F0FE5E0A938}">
      <dsp:nvSpPr>
        <dsp:cNvPr id="0" name=""/>
        <dsp:cNvSpPr/>
      </dsp:nvSpPr>
      <dsp:spPr>
        <a:xfrm>
          <a:off x="0" y="2823791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/>
            <a:t>Kompani MaRi</a:t>
          </a:r>
        </a:p>
      </dsp:txBody>
      <dsp:txXfrm>
        <a:off x="0" y="2823791"/>
        <a:ext cx="10820400" cy="352920"/>
      </dsp:txXfrm>
    </dsp:sp>
    <dsp:sp modelId="{918ABC45-8FD0-45D7-8E28-37ACF8303F9D}">
      <dsp:nvSpPr>
        <dsp:cNvPr id="0" name=""/>
        <dsp:cNvSpPr/>
      </dsp:nvSpPr>
      <dsp:spPr>
        <a:xfrm>
          <a:off x="0" y="3176711"/>
          <a:ext cx="10820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5EF59-03DC-4EAD-AEF4-C208EBC8E0BC}">
      <dsp:nvSpPr>
        <dsp:cNvPr id="0" name=""/>
        <dsp:cNvSpPr/>
      </dsp:nvSpPr>
      <dsp:spPr>
        <a:xfrm>
          <a:off x="0" y="3176711"/>
          <a:ext cx="10820400" cy="35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b-NO" sz="1600" kern="1200"/>
            <a:t>Samarbeide om maskinførerkurs, helsekurs, blå næring, handelslappen, og servitørkurs.</a:t>
          </a:r>
        </a:p>
      </dsp:txBody>
      <dsp:txXfrm>
        <a:off x="0" y="3176711"/>
        <a:ext cx="10820400" cy="352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3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06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14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51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77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90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05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30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26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5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8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790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36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57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315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5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0CC6-FA00-4E85-9CE9-0A2EB8C2469F}" type="datetimeFigureOut">
              <a:rPr lang="nb-NO" smtClean="0"/>
              <a:t>19.02.2025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0F45-71D4-45D8-B32D-AF24D3301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1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78" r:id="rId16"/>
    <p:sldLayoutId id="21474843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0D8F56-D5AD-85F0-7F84-4504F007A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/>
              <a:t>Markedsarbeid- Nav Narvik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CE8A9A0-A35A-30A9-E11A-9518CA192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…a </a:t>
            </a:r>
            <a:r>
              <a:rPr lang="nb-NO" dirty="0" err="1"/>
              <a:t>work</a:t>
            </a:r>
            <a:r>
              <a:rPr lang="nb-NO" dirty="0"/>
              <a:t> in progress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endParaRPr lang="nb-NO" dirty="0"/>
          </a:p>
        </p:txBody>
      </p:sp>
      <p:pic>
        <p:nvPicPr>
          <p:cNvPr id="3074" name="Picture 2" descr="Nav Logo - LogoDix">
            <a:extLst>
              <a:ext uri="{FF2B5EF4-FFF2-40B4-BE49-F238E27FC236}">
                <a16:creationId xmlns:a16="http://schemas.microsoft.com/office/drawing/2014/main" id="{BDB865BA-210D-7E93-5D73-512D0E7C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8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2AD831-4E3A-0402-7EA5-2A10981F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b-NO" sz="2800" dirty="0"/>
              <a:t>AVDELINGEN vår: </a:t>
            </a:r>
            <a:br>
              <a:rPr lang="nb-NO" sz="2800" dirty="0"/>
            </a:br>
            <a:r>
              <a:rPr lang="nb-NO" sz="2800" b="1"/>
              <a:t>MARKED OG MULIGHETER</a:t>
            </a:r>
            <a:br>
              <a:rPr lang="nb-NO" sz="2800" b="1" dirty="0"/>
            </a:br>
            <a:r>
              <a:rPr lang="nb-NO" sz="2800" dirty="0"/>
              <a:t>(3,5 år gammel)</a:t>
            </a:r>
          </a:p>
        </p:txBody>
      </p:sp>
      <p:graphicFrame>
        <p:nvGraphicFramePr>
          <p:cNvPr id="18" name="Plassholder for innhold 2">
            <a:extLst>
              <a:ext uri="{FF2B5EF4-FFF2-40B4-BE49-F238E27FC236}">
                <a16:creationId xmlns:a16="http://schemas.microsoft.com/office/drawing/2014/main" id="{22487552-E1C8-32DC-0C6F-E7949C0F8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1645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Nav Logo - LogoDix">
            <a:extLst>
              <a:ext uri="{FF2B5EF4-FFF2-40B4-BE49-F238E27FC236}">
                <a16:creationId xmlns:a16="http://schemas.microsoft.com/office/drawing/2014/main" id="{69A760E3-DDF4-EE89-DC90-1254A46F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88F35-340B-8F02-CC6C-284EB0F4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6E21C-98A2-196D-718D-FCB8D04E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b-NO" b="1"/>
              <a:t>Prioritering</a:t>
            </a:r>
          </a:p>
        </p:txBody>
      </p:sp>
      <p:graphicFrame>
        <p:nvGraphicFramePr>
          <p:cNvPr id="41" name="Plassholder for innhold 3">
            <a:extLst>
              <a:ext uri="{FF2B5EF4-FFF2-40B4-BE49-F238E27FC236}">
                <a16:creationId xmlns:a16="http://schemas.microsoft.com/office/drawing/2014/main" id="{DCFD6AB4-EBDD-96F5-00EF-F45F25EFE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6854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Nav Logo - LogoDix">
            <a:extLst>
              <a:ext uri="{FF2B5EF4-FFF2-40B4-BE49-F238E27FC236}">
                <a16:creationId xmlns:a16="http://schemas.microsoft.com/office/drawing/2014/main" id="{B4D1E9D2-E22B-1E53-F3D8-9307B0FE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23793-37BE-95D2-3D11-535F0EB6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67036-2AB5-C4D3-3320-6F873C5F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b-NO" b="1" dirty="0"/>
              <a:t>Jobbmesse og sommerjobb  </a:t>
            </a:r>
          </a:p>
        </p:txBody>
      </p:sp>
      <p:graphicFrame>
        <p:nvGraphicFramePr>
          <p:cNvPr id="39" name="Plassholder for innhold 8">
            <a:extLst>
              <a:ext uri="{FF2B5EF4-FFF2-40B4-BE49-F238E27FC236}">
                <a16:creationId xmlns:a16="http://schemas.microsoft.com/office/drawing/2014/main" id="{B6DA430D-DCE9-E603-F0B5-71E409EAD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14237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Nav Logo - LogoDix">
            <a:extLst>
              <a:ext uri="{FF2B5EF4-FFF2-40B4-BE49-F238E27FC236}">
                <a16:creationId xmlns:a16="http://schemas.microsoft.com/office/drawing/2014/main" id="{69054FDC-9E88-8E2E-C6E8-F23B3851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8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59481-80DA-64E4-E04A-785C58BB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B07B8-E7FA-D74B-F431-6CF62525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b-NO" b="1"/>
              <a:t>Aktuelle samarbeidspartnere/ arbeidsgivere</a:t>
            </a:r>
          </a:p>
        </p:txBody>
      </p:sp>
      <p:graphicFrame>
        <p:nvGraphicFramePr>
          <p:cNvPr id="39" name="Plassholder for innhold 3">
            <a:extLst>
              <a:ext uri="{FF2B5EF4-FFF2-40B4-BE49-F238E27FC236}">
                <a16:creationId xmlns:a16="http://schemas.microsoft.com/office/drawing/2014/main" id="{74F66504-4969-6BE0-744C-D784D8FE1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1693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Nav Logo - LogoDix">
            <a:extLst>
              <a:ext uri="{FF2B5EF4-FFF2-40B4-BE49-F238E27FC236}">
                <a16:creationId xmlns:a16="http://schemas.microsoft.com/office/drawing/2014/main" id="{3CFC3C20-7B96-173A-2D83-C23DEF29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2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FC639-7B7E-3A22-76FC-34A4F987B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6AA92F-BBD0-5E93-B667-3A5DAA35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b-NO" b="1"/>
              <a:t>Ellers i 2025..</a:t>
            </a:r>
          </a:p>
        </p:txBody>
      </p:sp>
      <p:graphicFrame>
        <p:nvGraphicFramePr>
          <p:cNvPr id="39" name="Plassholder for innhold 3">
            <a:extLst>
              <a:ext uri="{FF2B5EF4-FFF2-40B4-BE49-F238E27FC236}">
                <a16:creationId xmlns:a16="http://schemas.microsoft.com/office/drawing/2014/main" id="{F142118E-95A8-246A-9AF2-39A79FB52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3542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Nav Logo - LogoDix">
            <a:extLst>
              <a:ext uri="{FF2B5EF4-FFF2-40B4-BE49-F238E27FC236}">
                <a16:creationId xmlns:a16="http://schemas.microsoft.com/office/drawing/2014/main" id="{3B63AB05-EF5E-7907-BEA5-5BF05B8D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3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5D6D0-FC76-B46D-949B-E2E75D2F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29B9A4FD-4DFF-EAFE-C539-4C7167346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E494DD-CBB3-3923-B911-65B3EAF7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 err="1"/>
              <a:t>Årshjul</a:t>
            </a:r>
            <a:r>
              <a:rPr lang="nb-NO" sz="2800" b="1" dirty="0"/>
              <a:t> 2025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C2F2D62C-9ECC-9482-8CE1-B1207B586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323C9122-8F5D-EC1D-8318-B53ABE07A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graphicFrame>
        <p:nvGraphicFramePr>
          <p:cNvPr id="39" name="Plassholder for innhold 3">
            <a:extLst>
              <a:ext uri="{FF2B5EF4-FFF2-40B4-BE49-F238E27FC236}">
                <a16:creationId xmlns:a16="http://schemas.microsoft.com/office/drawing/2014/main" id="{BA8111A1-8283-DB78-F15C-F2D41C839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37858"/>
              </p:ext>
            </p:extLst>
          </p:nvPr>
        </p:nvGraphicFramePr>
        <p:xfrm>
          <a:off x="4088820" y="2194560"/>
          <a:ext cx="741738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e 5" descr="Et bilde som inneholder tekst, skjermbilde, sirkel, diagram&#10;&#10;KI-generert innhold kan være feil.">
            <a:extLst>
              <a:ext uri="{FF2B5EF4-FFF2-40B4-BE49-F238E27FC236}">
                <a16:creationId xmlns:a16="http://schemas.microsoft.com/office/drawing/2014/main" id="{9351A994-3D10-8BC2-19AE-1C110603D8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Nav Logo - LogoDix">
            <a:extLst>
              <a:ext uri="{FF2B5EF4-FFF2-40B4-BE49-F238E27FC236}">
                <a16:creationId xmlns:a16="http://schemas.microsoft.com/office/drawing/2014/main" id="{D83D102F-DBAF-46BD-4FBD-342D1109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5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B751E-F1AD-1490-DBF6-653424E2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8BA86875-9591-3B7F-DBB9-BFD3F05F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7BE5024-0EA5-FF99-1ED1-605D0DA5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endParaRPr lang="nb-NO" sz="2800" b="1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ECE3290-8712-E209-A091-B95792A00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88142888-7AE4-7FFA-18E7-2A21779E0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graphicFrame>
        <p:nvGraphicFramePr>
          <p:cNvPr id="39" name="Plassholder for innhold 3">
            <a:extLst>
              <a:ext uri="{FF2B5EF4-FFF2-40B4-BE49-F238E27FC236}">
                <a16:creationId xmlns:a16="http://schemas.microsoft.com/office/drawing/2014/main" id="{CCD57FEC-94A0-3BA3-FFC7-4F849EB54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571223"/>
              </p:ext>
            </p:extLst>
          </p:nvPr>
        </p:nvGraphicFramePr>
        <p:xfrm>
          <a:off x="4088820" y="2194560"/>
          <a:ext cx="741738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e 3" descr="Et bilde som inneholder tekst, sirkel, skjermbilde, diagram&#10;&#10;KI-generert innhold kan være feil.">
            <a:extLst>
              <a:ext uri="{FF2B5EF4-FFF2-40B4-BE49-F238E27FC236}">
                <a16:creationId xmlns:a16="http://schemas.microsoft.com/office/drawing/2014/main" id="{B422D82B-540A-F1A7-2C6E-0CA594C30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Nav Logo - LogoDix">
            <a:extLst>
              <a:ext uri="{FF2B5EF4-FFF2-40B4-BE49-F238E27FC236}">
                <a16:creationId xmlns:a16="http://schemas.microsoft.com/office/drawing/2014/main" id="{8990F0B0-9640-1465-2E60-F058150E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05FCF9-7B93-6D65-8160-89861FAA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B1357C8-8E83-3A21-9CA4-75D36EDA9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700"/>
            <a:ext cx="10007600" cy="2768600"/>
          </a:xfrm>
          <a:prstGeom prst="rect">
            <a:avLst/>
          </a:prstGeom>
        </p:spPr>
      </p:pic>
      <p:pic>
        <p:nvPicPr>
          <p:cNvPr id="2054" name="Picture 6" descr="Sommerjobb, Nav | – Klarer vi å gi alle i Narvik sommerjobb?">
            <a:extLst>
              <a:ext uri="{FF2B5EF4-FFF2-40B4-BE49-F238E27FC236}">
                <a16:creationId xmlns:a16="http://schemas.microsoft.com/office/drawing/2014/main" id="{BB3EE7A3-24A1-E599-16B8-F8D75A344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8586"/>
          <a:stretch/>
        </p:blipFill>
        <p:spPr bwMode="auto">
          <a:xfrm>
            <a:off x="6974732" y="4924424"/>
            <a:ext cx="2461098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V Nordland, Narvik | Arbeidsledigheten øker i Nordland">
            <a:extLst>
              <a:ext uri="{FF2B5EF4-FFF2-40B4-BE49-F238E27FC236}">
                <a16:creationId xmlns:a16="http://schemas.microsoft.com/office/drawing/2014/main" id="{A9039DC4-624E-A7F1-5754-6A888A43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98" y="4924425"/>
            <a:ext cx="2339904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n være et bilde av 3 personer og tekst">
            <a:extLst>
              <a:ext uri="{FF2B5EF4-FFF2-40B4-BE49-F238E27FC236}">
                <a16:creationId xmlns:a16="http://schemas.microsoft.com/office/drawing/2014/main" id="{D3FA83D7-C919-6806-77F4-A41B31AB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18754" r="28256" b="12704"/>
          <a:stretch/>
        </p:blipFill>
        <p:spPr bwMode="auto">
          <a:xfrm>
            <a:off x="10066435" y="57150"/>
            <a:ext cx="1879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an være et bilde av tekst">
            <a:extLst>
              <a:ext uri="{FF2B5EF4-FFF2-40B4-BE49-F238E27FC236}">
                <a16:creationId xmlns:a16="http://schemas.microsoft.com/office/drawing/2014/main" id="{2AEB52B3-FCC8-3A94-AB76-DD945FA74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13889" r="13888" b="33518"/>
          <a:stretch/>
        </p:blipFill>
        <p:spPr bwMode="auto">
          <a:xfrm>
            <a:off x="45147" y="2352871"/>
            <a:ext cx="4303118" cy="26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an være et bilde av 9 personer, høyttaler, forsamling og tekst">
            <a:extLst>
              <a:ext uri="{FF2B5EF4-FFF2-40B4-BE49-F238E27FC236}">
                <a16:creationId xmlns:a16="http://schemas.microsoft.com/office/drawing/2014/main" id="{45ACE40C-705C-6136-84DD-36F119A15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8519" r="17639" b="20555"/>
          <a:stretch/>
        </p:blipFill>
        <p:spPr bwMode="auto">
          <a:xfrm>
            <a:off x="167745" y="4113602"/>
            <a:ext cx="3914232" cy="26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gen bildebeskrivelse er tilgjengelig.">
            <a:extLst>
              <a:ext uri="{FF2B5EF4-FFF2-40B4-BE49-F238E27FC236}">
                <a16:creationId xmlns:a16="http://schemas.microsoft.com/office/drawing/2014/main" id="{BFCE887A-B073-4E3A-8E7B-F65FC7E87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7113" r="11291" b="20642"/>
          <a:stretch/>
        </p:blipFill>
        <p:spPr bwMode="auto">
          <a:xfrm>
            <a:off x="4470863" y="2562231"/>
            <a:ext cx="2005539" cy="2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gen bildebeskrivelse er tilgjengelig.">
            <a:extLst>
              <a:ext uri="{FF2B5EF4-FFF2-40B4-BE49-F238E27FC236}">
                <a16:creationId xmlns:a16="http://schemas.microsoft.com/office/drawing/2014/main" id="{17FF0020-EE06-7F58-A63B-6EED0F0C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98" y="2443475"/>
            <a:ext cx="2905328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ngen bildebeskrivelse er tilgjengelig.">
            <a:extLst>
              <a:ext uri="{FF2B5EF4-FFF2-40B4-BE49-F238E27FC236}">
                <a16:creationId xmlns:a16="http://schemas.microsoft.com/office/drawing/2014/main" id="{2CB2DCE8-72E3-2C1B-DC48-06626BF5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63" y="4800598"/>
            <a:ext cx="274968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v Logo - LogoDix">
            <a:extLst>
              <a:ext uri="{FF2B5EF4-FFF2-40B4-BE49-F238E27FC236}">
                <a16:creationId xmlns:a16="http://schemas.microsoft.com/office/drawing/2014/main" id="{1340A862-5D05-9653-0D9B-66F3856D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6" y="6151178"/>
            <a:ext cx="881172" cy="5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69CDFB6-33C7-96C4-CB13-00BA4630EB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9052" y="2831816"/>
            <a:ext cx="290532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499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ipe">
  <a:themeElements>
    <a:clrScheme name="Kondensstrip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sstrip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ip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Metadata/LabelInfo.xml><?xml version="1.0" encoding="utf-8"?>
<clbl:labelList xmlns:clbl="http://schemas.microsoft.com/office/2020/mipLabelMetadata">
  <clbl:label id="{9396317e-03ca-4ddd-bc6f-adf29e7f1a41}" enabled="1" method="Standard" siteId="{62366534-1ec3-4962-8869-9b5535279d0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TM04033937[[fn=Kondensstripe]]</Template>
  <TotalTime>295</TotalTime>
  <Words>213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Kondensstripe</vt:lpstr>
      <vt:lpstr>Markedsarbeid- Nav Narvik 2025</vt:lpstr>
      <vt:lpstr>AVDELINGEN vår:  MARKED OG MULIGHETER (3,5 år gammel)</vt:lpstr>
      <vt:lpstr>Prioritering</vt:lpstr>
      <vt:lpstr>Jobbmesse og sommerjobb  </vt:lpstr>
      <vt:lpstr>Aktuelle samarbeidspartnere/ arbeidsgivere</vt:lpstr>
      <vt:lpstr>Ellers i 2025..</vt:lpstr>
      <vt:lpstr>Årshjul 2025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Munkvold, Marianne</dc:creator>
  <cp:lastModifiedBy>Pettersen, Martine Lundahl</cp:lastModifiedBy>
  <cp:revision>2</cp:revision>
  <dcterms:created xsi:type="dcterms:W3CDTF">2025-02-14T07:48:28Z</dcterms:created>
  <dcterms:modified xsi:type="dcterms:W3CDTF">2025-02-19T09:48:15Z</dcterms:modified>
</cp:coreProperties>
</file>